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"/>
  </p:notesMasterIdLst>
  <p:sldIdLst>
    <p:sldId id="1421" r:id="rId2"/>
    <p:sldId id="1273" r:id="rId3"/>
    <p:sldId id="1420" r:id="rId4"/>
    <p:sldId id="1244" r:id="rId5"/>
    <p:sldId id="1191" r:id="rId6"/>
    <p:sldId id="1422" r:id="rId7"/>
  </p:sldIdLst>
  <p:sldSz cx="12801600" cy="9601200" type="A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55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4025" indent="1588" algn="l" rtl="0" fontAlgn="base">
      <a:spcBef>
        <a:spcPct val="0"/>
      </a:spcBef>
      <a:spcAft>
        <a:spcPct val="0"/>
      </a:spcAft>
      <a:defRPr sz="55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1225" indent="1588" algn="l" rtl="0" fontAlgn="base">
      <a:spcBef>
        <a:spcPct val="0"/>
      </a:spcBef>
      <a:spcAft>
        <a:spcPct val="0"/>
      </a:spcAft>
      <a:defRPr sz="55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indent="1588" algn="l" rtl="0" fontAlgn="base">
      <a:spcBef>
        <a:spcPct val="0"/>
      </a:spcBef>
      <a:spcAft>
        <a:spcPct val="0"/>
      </a:spcAft>
      <a:defRPr sz="55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indent="1588" algn="l" rtl="0" fontAlgn="base">
      <a:spcBef>
        <a:spcPct val="0"/>
      </a:spcBef>
      <a:spcAft>
        <a:spcPct val="0"/>
      </a:spcAft>
      <a:defRPr sz="55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55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55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55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55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FF99"/>
    <a:srgbClr val="FF0000"/>
    <a:srgbClr val="FF9900"/>
    <a:srgbClr val="FFABAB"/>
    <a:srgbClr val="FFFF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9413" autoAdjust="0"/>
  </p:normalViewPr>
  <p:slideViewPr>
    <p:cSldViewPr showGuides="1">
      <p:cViewPr varScale="1">
        <p:scale>
          <a:sx n="84" d="100"/>
          <a:sy n="84" d="100"/>
        </p:scale>
        <p:origin x="1452" y="90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10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defTabSz="896693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424" y="0"/>
            <a:ext cx="288910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r" defTabSz="896693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719638"/>
            <a:ext cx="533589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10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6" rIns="91411" bIns="45706" numCol="1" anchor="b" anchorCtr="0" compatLnSpc="1">
            <a:prstTxWarp prst="textNoShape">
              <a:avLst/>
            </a:prstTxWarp>
          </a:bodyPr>
          <a:lstStyle>
            <a:lvl1pPr defTabSz="896693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424" y="9429750"/>
            <a:ext cx="288910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6" rIns="91411" bIns="45706" numCol="1" anchor="b" anchorCtr="0" compatLnSpc="1">
            <a:prstTxWarp prst="textNoShape">
              <a:avLst/>
            </a:prstTxWarp>
          </a:bodyPr>
          <a:lstStyle>
            <a:lvl1pPr algn="r" defTabSz="896693">
              <a:defRPr sz="1200" b="0"/>
            </a:lvl1pPr>
          </a:lstStyle>
          <a:p>
            <a:pPr>
              <a:defRPr/>
            </a:pPr>
            <a:fld id="{F753233D-9E7F-43A2-B8BD-AD8BF2B0B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308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451" algn="l" defTabSz="9141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41" algn="l" defTabSz="9141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31" algn="l" defTabSz="9141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22" algn="l" defTabSz="9141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439" y="2982915"/>
            <a:ext cx="10880724" cy="20573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876" y="5440363"/>
            <a:ext cx="8959850" cy="2454276"/>
          </a:xfrm>
        </p:spPr>
        <p:txBody>
          <a:bodyPr/>
          <a:lstStyle>
            <a:lvl1pPr marL="0" indent="0" algn="ctr">
              <a:buNone/>
              <a:defRPr/>
            </a:lvl1pPr>
            <a:lvl2pPr marL="457090" indent="0" algn="ctr">
              <a:buNone/>
              <a:defRPr/>
            </a:lvl2pPr>
            <a:lvl3pPr marL="914180" indent="0" algn="ctr">
              <a:buNone/>
              <a:defRPr/>
            </a:lvl3pPr>
            <a:lvl4pPr marL="1371272" indent="0" algn="ctr">
              <a:buNone/>
              <a:defRPr/>
            </a:lvl4pPr>
            <a:lvl5pPr marL="1828362" indent="0" algn="ctr">
              <a:buNone/>
              <a:defRPr/>
            </a:lvl5pPr>
            <a:lvl6pPr marL="2285451" indent="0" algn="ctr">
              <a:buNone/>
              <a:defRPr/>
            </a:lvl6pPr>
            <a:lvl7pPr marL="2742541" indent="0" algn="ctr">
              <a:buNone/>
              <a:defRPr/>
            </a:lvl7pPr>
            <a:lvl8pPr marL="3199631" indent="0" algn="ctr">
              <a:buNone/>
              <a:defRPr/>
            </a:lvl8pPr>
            <a:lvl9pPr marL="365672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BDC32-E368-48ED-A398-13E18E46EF42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F2811-E56F-42E1-8799-B02626255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9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79A55-2ED7-43BA-A983-983F47EED401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D589-7B99-4D64-86E6-B980F850E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1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2114" y="384176"/>
            <a:ext cx="2879724" cy="81930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764" y="384176"/>
            <a:ext cx="8489950" cy="81930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A61B9-0486-4852-9990-71FB8F4502F8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6469C-E54F-497B-B601-73A8F7BD3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88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CA12-E669-4C7E-905F-FBF158794A8A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8B793-7E20-4BFA-B272-9851FC1F1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027"/>
            <a:ext cx="10880724" cy="19081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8763"/>
            <a:ext cx="10880724" cy="21002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0" indent="0">
              <a:buNone/>
              <a:defRPr sz="1800"/>
            </a:lvl2pPr>
            <a:lvl3pPr marL="914180" indent="0">
              <a:buNone/>
              <a:defRPr sz="1500"/>
            </a:lvl3pPr>
            <a:lvl4pPr marL="1371272" indent="0">
              <a:buNone/>
              <a:defRPr sz="1400"/>
            </a:lvl4pPr>
            <a:lvl5pPr marL="1828362" indent="0">
              <a:buNone/>
              <a:defRPr sz="1400"/>
            </a:lvl5pPr>
            <a:lvl6pPr marL="2285451" indent="0">
              <a:buNone/>
              <a:defRPr sz="1400"/>
            </a:lvl6pPr>
            <a:lvl7pPr marL="2742541" indent="0">
              <a:buNone/>
              <a:defRPr sz="1400"/>
            </a:lvl7pPr>
            <a:lvl8pPr marL="3199631" indent="0">
              <a:buNone/>
              <a:defRPr sz="1400"/>
            </a:lvl8pPr>
            <a:lvl9pPr marL="365672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F63FC-C011-4D18-8698-C44C85D5AC8C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E9DBB-32EF-4732-97F2-CEF2D8313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75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765" y="2239964"/>
            <a:ext cx="5684837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77001" y="2239964"/>
            <a:ext cx="5684839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A17B7-A743-48A7-87EC-698FDDC5D00A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D3082-9166-480A-8858-93A61FAD2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764" y="2149475"/>
            <a:ext cx="5656262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2" indent="0">
              <a:buNone/>
              <a:defRPr sz="1500" b="1"/>
            </a:lvl4pPr>
            <a:lvl5pPr marL="1828362" indent="0">
              <a:buNone/>
              <a:defRPr sz="1500" b="1"/>
            </a:lvl5pPr>
            <a:lvl6pPr marL="2285451" indent="0">
              <a:buNone/>
              <a:defRPr sz="1500" b="1"/>
            </a:lvl6pPr>
            <a:lvl7pPr marL="2742541" indent="0">
              <a:buNone/>
              <a:defRPr sz="1500" b="1"/>
            </a:lvl7pPr>
            <a:lvl8pPr marL="3199631" indent="0">
              <a:buNone/>
              <a:defRPr sz="1500" b="1"/>
            </a:lvl8pPr>
            <a:lvl9pPr marL="365672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764" y="3044827"/>
            <a:ext cx="5656262" cy="553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2400" y="2149475"/>
            <a:ext cx="5659438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2" indent="0">
              <a:buNone/>
              <a:defRPr sz="1500" b="1"/>
            </a:lvl4pPr>
            <a:lvl5pPr marL="1828362" indent="0">
              <a:buNone/>
              <a:defRPr sz="1500" b="1"/>
            </a:lvl5pPr>
            <a:lvl6pPr marL="2285451" indent="0">
              <a:buNone/>
              <a:defRPr sz="1500" b="1"/>
            </a:lvl6pPr>
            <a:lvl7pPr marL="2742541" indent="0">
              <a:buNone/>
              <a:defRPr sz="1500" b="1"/>
            </a:lvl7pPr>
            <a:lvl8pPr marL="3199631" indent="0">
              <a:buNone/>
              <a:defRPr sz="1500" b="1"/>
            </a:lvl8pPr>
            <a:lvl9pPr marL="365672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2400" y="3044827"/>
            <a:ext cx="5659438" cy="553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F13C6-F6B5-4D19-943F-90AD904983C0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2C68-3A77-4D64-9B8B-B6CB2D3D6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1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EDD5E-D7F7-4E18-8C90-990FB35EBCE1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C51EC-2F68-4C8D-AA28-8DAE29325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11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DA6E-AA74-4F5D-9317-AC774F77EE9F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1C0B2-5678-4ED5-A39F-0FE34B47A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69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5" y="382589"/>
            <a:ext cx="4211637" cy="16271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388" y="382591"/>
            <a:ext cx="7156450" cy="819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765" y="2009776"/>
            <a:ext cx="4211637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300"/>
            </a:lvl2pPr>
            <a:lvl3pPr marL="914180" indent="0">
              <a:buNone/>
              <a:defRPr sz="1000"/>
            </a:lvl3pPr>
            <a:lvl4pPr marL="1371272" indent="0">
              <a:buNone/>
              <a:defRPr sz="800"/>
            </a:lvl4pPr>
            <a:lvl5pPr marL="1828362" indent="0">
              <a:buNone/>
              <a:defRPr sz="800"/>
            </a:lvl5pPr>
            <a:lvl6pPr marL="2285451" indent="0">
              <a:buNone/>
              <a:defRPr sz="800"/>
            </a:lvl6pPr>
            <a:lvl7pPr marL="2742541" indent="0">
              <a:buNone/>
              <a:defRPr sz="800"/>
            </a:lvl7pPr>
            <a:lvl8pPr marL="3199631" indent="0">
              <a:buNone/>
              <a:defRPr sz="800"/>
            </a:lvl8pPr>
            <a:lvl9pPr marL="365672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4EBDE-2FD6-4D48-9DAA-13E219B44361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2E922-5151-434F-92CD-F012252C4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839" y="6721478"/>
            <a:ext cx="7680324" cy="7921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839" y="857251"/>
            <a:ext cx="7680324" cy="5761038"/>
          </a:xfrm>
        </p:spPr>
        <p:txBody>
          <a:bodyPr/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2" indent="0">
              <a:buNone/>
              <a:defRPr sz="2000"/>
            </a:lvl4pPr>
            <a:lvl5pPr marL="1828362" indent="0">
              <a:buNone/>
              <a:defRPr sz="2000"/>
            </a:lvl5pPr>
            <a:lvl6pPr marL="2285451" indent="0">
              <a:buNone/>
              <a:defRPr sz="2000"/>
            </a:lvl6pPr>
            <a:lvl7pPr marL="2742541" indent="0">
              <a:buNone/>
              <a:defRPr sz="2000"/>
            </a:lvl7pPr>
            <a:lvl8pPr marL="3199631" indent="0">
              <a:buNone/>
              <a:defRPr sz="2000"/>
            </a:lvl8pPr>
            <a:lvl9pPr marL="3656722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839" y="7513641"/>
            <a:ext cx="7680324" cy="1127125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300"/>
            </a:lvl2pPr>
            <a:lvl3pPr marL="914180" indent="0">
              <a:buNone/>
              <a:defRPr sz="1000"/>
            </a:lvl3pPr>
            <a:lvl4pPr marL="1371272" indent="0">
              <a:buNone/>
              <a:defRPr sz="800"/>
            </a:lvl4pPr>
            <a:lvl5pPr marL="1828362" indent="0">
              <a:buNone/>
              <a:defRPr sz="800"/>
            </a:lvl5pPr>
            <a:lvl6pPr marL="2285451" indent="0">
              <a:buNone/>
              <a:defRPr sz="800"/>
            </a:lvl6pPr>
            <a:lvl7pPr marL="2742541" indent="0">
              <a:buNone/>
              <a:defRPr sz="800"/>
            </a:lvl7pPr>
            <a:lvl8pPr marL="3199631" indent="0">
              <a:buNone/>
              <a:defRPr sz="800"/>
            </a:lvl8pPr>
            <a:lvl9pPr marL="365672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3A733-6D78-41EB-BBA4-1553E197BDB4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B4DB6-9757-4DD0-ABF1-16C3BAF5B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1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970" tIns="63987" rIns="127970" bIns="639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970" tIns="63987" rIns="127970" bIns="639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70" tIns="63987" rIns="127970" bIns="63987" numCol="1" anchor="t" anchorCtr="0" compatLnSpc="1">
            <a:prstTxWarp prst="textNoShape">
              <a:avLst/>
            </a:prstTxWarp>
          </a:bodyPr>
          <a:lstStyle>
            <a:lvl1pPr>
              <a:defRPr sz="2000" b="0"/>
            </a:lvl1pPr>
          </a:lstStyle>
          <a:p>
            <a:pPr>
              <a:defRPr/>
            </a:pPr>
            <a:fld id="{18285C54-FB6D-44F9-95BE-F79B4DD43555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70" tIns="63987" rIns="127970" bIns="63987" numCol="1" anchor="t" anchorCtr="0" compatLnSpc="1">
            <a:prstTxWarp prst="textNoShape">
              <a:avLst/>
            </a:prstTxWarp>
          </a:bodyPr>
          <a:lstStyle>
            <a:lvl1pPr algn="ctr">
              <a:defRPr sz="20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70" tIns="63987" rIns="127970" bIns="63987" numCol="1" anchor="t" anchorCtr="0" compatLnSpc="1">
            <a:prstTxWarp prst="textNoShape">
              <a:avLst/>
            </a:prstTxWarp>
          </a:bodyPr>
          <a:lstStyle>
            <a:lvl1pPr algn="r">
              <a:defRPr sz="2000" b="0"/>
            </a:lvl1pPr>
          </a:lstStyle>
          <a:p>
            <a:pPr>
              <a:defRPr/>
            </a:pPr>
            <a:fld id="{06D2D889-BB82-47AA-9FF5-724C55002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39" r:id="rId2"/>
    <p:sldLayoutId id="2147484438" r:id="rId3"/>
    <p:sldLayoutId id="2147484437" r:id="rId4"/>
    <p:sldLayoutId id="2147484436" r:id="rId5"/>
    <p:sldLayoutId id="2147484435" r:id="rId6"/>
    <p:sldLayoutId id="2147484434" r:id="rId7"/>
    <p:sldLayoutId id="2147484433" r:id="rId8"/>
    <p:sldLayoutId id="2147484432" r:id="rId9"/>
    <p:sldLayoutId id="2147484431" r:id="rId10"/>
    <p:sldLayoutId id="2147484430" r:id="rId11"/>
  </p:sldLayoutIdLst>
  <p:txStyles>
    <p:titleStyle>
      <a:lvl1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457090" algn="ctr" defTabSz="1279218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6pPr>
      <a:lvl7pPr marL="914180" algn="ctr" defTabSz="1279218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7pPr>
      <a:lvl8pPr marL="1371272" algn="ctr" defTabSz="1279218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8pPr>
      <a:lvl9pPr marL="1828362" algn="ctr" defTabSz="1279218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9pPr>
    </p:titleStyle>
    <p:bodyStyle>
      <a:lvl1pPr marL="476250" indent="-476250" algn="l" defTabSz="1276350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1036638" indent="-396875" algn="l" defTabSz="1276350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Times New Roman" pitchFamily="18" charset="0"/>
        </a:defRPr>
      </a:lvl2pPr>
      <a:lvl3pPr marL="1597025" indent="-317500" algn="l" defTabSz="127635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Times New Roman" pitchFamily="18" charset="0"/>
        </a:defRPr>
      </a:lvl3pPr>
      <a:lvl4pPr marL="2236788" indent="-315913" algn="l" defTabSz="127635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4pPr>
      <a:lvl5pPr marL="2876550" indent="-315913" algn="l" defTabSz="1276350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Times New Roman" pitchFamily="18" charset="0"/>
        </a:defRPr>
      </a:lvl5pPr>
      <a:lvl6pPr marL="3336124" indent="-319012" algn="l" defTabSz="1279218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3793215" indent="-319012" algn="l" defTabSz="1279218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250303" indent="-319012" algn="l" defTabSz="1279218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4707396" indent="-319012" algn="l" defTabSz="1279218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12" Type="http://schemas.openxmlformats.org/officeDocument/2006/relationships/image" Target="../media/image11.gif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jpe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openxmlformats.org/officeDocument/2006/relationships/image" Target="../media/image5.wmf"/><Relationship Id="rId19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59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defTabSz="1277938" eaLnBrk="1" hangingPunct="1">
              <a:defRPr/>
            </a:pPr>
            <a:endParaRPr lang="ru-RU" sz="5500" b="1" i="1" u="sng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42863" y="157163"/>
            <a:ext cx="2335212" cy="2019300"/>
            <a:chOff x="373" y="1752"/>
            <a:chExt cx="1786" cy="1388"/>
          </a:xfrm>
        </p:grpSpPr>
        <p:sp>
          <p:nvSpPr>
            <p:cNvPr id="2061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4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 b="0"/>
            </a:p>
          </p:txBody>
        </p:sp>
        <p:sp>
          <p:nvSpPr>
            <p:cNvPr id="2062" name="Freeform 7"/>
            <p:cNvSpPr>
              <a:spLocks/>
            </p:cNvSpPr>
            <p:nvPr/>
          </p:nvSpPr>
          <p:spPr bwMode="auto">
            <a:xfrm>
              <a:off x="489" y="1759"/>
              <a:ext cx="764" cy="246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2063" name="Freeform 8"/>
            <p:cNvSpPr>
              <a:spLocks/>
            </p:cNvSpPr>
            <p:nvPr/>
          </p:nvSpPr>
          <p:spPr bwMode="auto">
            <a:xfrm>
              <a:off x="485" y="2382"/>
              <a:ext cx="980" cy="246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2064" name="Freeform 9"/>
            <p:cNvSpPr>
              <a:spLocks/>
            </p:cNvSpPr>
            <p:nvPr/>
          </p:nvSpPr>
          <p:spPr bwMode="auto">
            <a:xfrm>
              <a:off x="1705" y="2340"/>
              <a:ext cx="138" cy="251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2065" name="Freeform 10"/>
            <p:cNvSpPr>
              <a:spLocks/>
            </p:cNvSpPr>
            <p:nvPr/>
          </p:nvSpPr>
          <p:spPr bwMode="auto">
            <a:xfrm>
              <a:off x="1083" y="1827"/>
              <a:ext cx="166" cy="247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2066" name="Freeform 11"/>
            <p:cNvSpPr>
              <a:spLocks/>
            </p:cNvSpPr>
            <p:nvPr/>
          </p:nvSpPr>
          <p:spPr bwMode="auto">
            <a:xfrm>
              <a:off x="1792" y="2104"/>
              <a:ext cx="248" cy="247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2067" name="Freeform 12"/>
            <p:cNvSpPr>
              <a:spLocks/>
            </p:cNvSpPr>
            <p:nvPr/>
          </p:nvSpPr>
          <p:spPr bwMode="auto">
            <a:xfrm>
              <a:off x="1826" y="2472"/>
              <a:ext cx="282" cy="247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2068" name="Freeform 13"/>
            <p:cNvSpPr>
              <a:spLocks/>
            </p:cNvSpPr>
            <p:nvPr/>
          </p:nvSpPr>
          <p:spPr bwMode="auto">
            <a:xfrm>
              <a:off x="1117" y="2709"/>
              <a:ext cx="354" cy="247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2069" name="Freeform 14"/>
            <p:cNvSpPr>
              <a:spLocks/>
            </p:cNvSpPr>
            <p:nvPr/>
          </p:nvSpPr>
          <p:spPr bwMode="auto">
            <a:xfrm>
              <a:off x="1784" y="2898"/>
              <a:ext cx="73" cy="242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2070" name="Freeform 15"/>
            <p:cNvSpPr>
              <a:spLocks/>
            </p:cNvSpPr>
            <p:nvPr/>
          </p:nvSpPr>
          <p:spPr bwMode="auto">
            <a:xfrm>
              <a:off x="1131" y="2611"/>
              <a:ext cx="721" cy="246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2071" name="Freeform 16"/>
            <p:cNvSpPr>
              <a:spLocks/>
            </p:cNvSpPr>
            <p:nvPr/>
          </p:nvSpPr>
          <p:spPr bwMode="auto">
            <a:xfrm>
              <a:off x="1794" y="2706"/>
              <a:ext cx="365" cy="246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2072" name="Freeform 17"/>
            <p:cNvSpPr>
              <a:spLocks/>
            </p:cNvSpPr>
            <p:nvPr/>
          </p:nvSpPr>
          <p:spPr bwMode="auto">
            <a:xfrm>
              <a:off x="1632" y="2107"/>
              <a:ext cx="199" cy="246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2073" name="Freeform 18"/>
            <p:cNvSpPr>
              <a:spLocks/>
            </p:cNvSpPr>
            <p:nvPr/>
          </p:nvSpPr>
          <p:spPr bwMode="auto">
            <a:xfrm>
              <a:off x="1212" y="1881"/>
              <a:ext cx="508" cy="246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2074" name="Freeform 19"/>
            <p:cNvSpPr>
              <a:spLocks/>
            </p:cNvSpPr>
            <p:nvPr/>
          </p:nvSpPr>
          <p:spPr bwMode="auto">
            <a:xfrm>
              <a:off x="1242" y="2333"/>
              <a:ext cx="599" cy="246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2075" name="Freeform 20"/>
            <p:cNvSpPr>
              <a:spLocks/>
            </p:cNvSpPr>
            <p:nvPr/>
          </p:nvSpPr>
          <p:spPr bwMode="auto">
            <a:xfrm rot="11000101" flipV="1">
              <a:off x="373" y="1835"/>
              <a:ext cx="225" cy="242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2076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3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 b="0"/>
            </a:p>
          </p:txBody>
        </p:sp>
        <p:sp>
          <p:nvSpPr>
            <p:cNvPr id="2077" name="Freeform 22"/>
            <p:cNvSpPr>
              <a:spLocks/>
            </p:cNvSpPr>
            <p:nvPr/>
          </p:nvSpPr>
          <p:spPr bwMode="auto">
            <a:xfrm>
              <a:off x="502" y="1752"/>
              <a:ext cx="735" cy="247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2078" name="Freeform 37"/>
            <p:cNvSpPr>
              <a:spLocks/>
            </p:cNvSpPr>
            <p:nvPr/>
          </p:nvSpPr>
          <p:spPr bwMode="auto">
            <a:xfrm>
              <a:off x="570" y="2142"/>
              <a:ext cx="822" cy="246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2079" name="Freeform 38"/>
            <p:cNvSpPr>
              <a:spLocks/>
            </p:cNvSpPr>
            <p:nvPr/>
          </p:nvSpPr>
          <p:spPr bwMode="auto">
            <a:xfrm rot="21384435" flipH="1">
              <a:off x="396" y="1823"/>
              <a:ext cx="226" cy="242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2080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 b="0"/>
            </a:p>
          </p:txBody>
        </p:sp>
      </p:grpSp>
      <p:grpSp>
        <p:nvGrpSpPr>
          <p:cNvPr id="2054" name="Group 3"/>
          <p:cNvGrpSpPr>
            <a:grpSpLocks/>
          </p:cNvGrpSpPr>
          <p:nvPr/>
        </p:nvGrpSpPr>
        <p:grpSpPr bwMode="auto">
          <a:xfrm>
            <a:off x="12401550" y="0"/>
            <a:ext cx="400050" cy="9601200"/>
            <a:chOff x="5454" y="0"/>
            <a:chExt cx="193" cy="4320"/>
          </a:xfrm>
        </p:grpSpPr>
        <p:sp>
          <p:nvSpPr>
            <p:cNvPr id="2058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 b="0">
                <a:latin typeface="Tahoma" pitchFamily="34" charset="0"/>
              </a:endParaRPr>
            </a:p>
          </p:txBody>
        </p:sp>
        <p:sp>
          <p:nvSpPr>
            <p:cNvPr id="2059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 b="0">
                <a:latin typeface="Tahoma" pitchFamily="34" charset="0"/>
              </a:endParaRPr>
            </a:p>
          </p:txBody>
        </p:sp>
        <p:sp>
          <p:nvSpPr>
            <p:cNvPr id="2060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 b="0">
                <a:latin typeface="Tahoma" pitchFamily="34" charset="0"/>
              </a:endParaRPr>
            </a:p>
          </p:txBody>
        </p:sp>
      </p:grpSp>
      <p:graphicFrame>
        <p:nvGraphicFramePr>
          <p:cNvPr id="64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1991975" y="0"/>
          <a:ext cx="8096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CorelDRAW" r:id="rId3" imgW="810768" imgH="950976" progId="">
                  <p:embed/>
                </p:oleObj>
              </mc:Choice>
              <mc:Fallback>
                <p:oleObj name="CorelDRAW" r:id="rId3" imgW="810768" imgH="950976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1975" y="0"/>
                        <a:ext cx="809625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20688" y="266700"/>
          <a:ext cx="357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CorelDRAW" r:id="rId5" imgW="810768" imgH="950976" progId="">
                  <p:embed/>
                </p:oleObj>
              </mc:Choice>
              <mc:Fallback>
                <p:oleObj name="CorelDRAW" r:id="rId5" imgW="810768" imgH="950976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66700"/>
                        <a:ext cx="3571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2" descr="заставка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96888" y="3576638"/>
            <a:ext cx="11945937" cy="207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7938">
              <a:defRPr/>
            </a:pPr>
            <a:r>
              <a:rPr lang="ru-RU" sz="4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ЭЛЕКТРОННЫЙ ПАСПОРТ</a:t>
            </a:r>
          </a:p>
          <a:p>
            <a:pPr algn="ctr" defTabSz="1277938">
              <a:defRPr/>
            </a:pPr>
            <a:r>
              <a:rPr lang="ru-RU" sz="4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3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ТЕРРИТОРИИ</a:t>
            </a:r>
          </a:p>
          <a:p>
            <a:pPr algn="ctr" defTabSz="1277938">
              <a:defRPr/>
            </a:pPr>
            <a:r>
              <a:rPr lang="ru-RU" sz="43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СНТ </a:t>
            </a:r>
            <a:r>
              <a:rPr lang="ru-RU" sz="4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ru-RU" sz="43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КОТТЕДЖНОГО ПОСЁЛКА</a:t>
            </a:r>
            <a:r>
              <a:rPr lang="ru-RU" sz="4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ru-RU" sz="43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7" name="TextBox 5"/>
          <p:cNvSpPr txBox="1">
            <a:spLocks noChangeArrowheads="1"/>
          </p:cNvSpPr>
          <p:nvPr/>
        </p:nvSpPr>
        <p:spPr bwMode="auto">
          <a:xfrm>
            <a:off x="38100" y="7577138"/>
            <a:ext cx="44492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Ответственный за </a:t>
            </a:r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отработку:</a:t>
            </a:r>
          </a:p>
          <a:p>
            <a:pPr eaLnBrk="1" hangingPunct="1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ФИО: Иванов Иван Иванович</a:t>
            </a:r>
            <a:endParaRPr lang="ru-RU" sz="2400" dirty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Тел.: </a:t>
            </a:r>
            <a:endParaRPr lang="ru-RU" sz="24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Моб.:</a:t>
            </a:r>
            <a:endParaRPr lang="ru-RU" sz="240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51"/>
          <p:cNvSpPr>
            <a:spLocks noChangeArrowheads="1"/>
          </p:cNvSpPr>
          <p:nvPr/>
        </p:nvSpPr>
        <p:spPr bwMode="auto">
          <a:xfrm>
            <a:off x="1157288" y="1150938"/>
            <a:ext cx="400050" cy="20002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23" name="TextBox 52"/>
          <p:cNvSpPr txBox="1">
            <a:spLocks noChangeArrowheads="1"/>
          </p:cNvSpPr>
          <p:nvPr/>
        </p:nvSpPr>
        <p:spPr bwMode="auto">
          <a:xfrm>
            <a:off x="1644650" y="1031875"/>
            <a:ext cx="27003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b="0">
                <a:cs typeface="Times New Roman" pitchFamily="18" charset="0"/>
              </a:rPr>
              <a:t>- жилые дома;</a:t>
            </a:r>
          </a:p>
        </p:txBody>
      </p:sp>
      <p:sp>
        <p:nvSpPr>
          <p:cNvPr id="30724" name="Прямоугольник 53"/>
          <p:cNvSpPr>
            <a:spLocks noChangeArrowheads="1"/>
          </p:cNvSpPr>
          <p:nvPr/>
        </p:nvSpPr>
        <p:spPr bwMode="auto">
          <a:xfrm>
            <a:off x="1157288" y="1441450"/>
            <a:ext cx="400050" cy="20002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25" name="TextBox 54"/>
          <p:cNvSpPr txBox="1">
            <a:spLocks noChangeArrowheads="1"/>
          </p:cNvSpPr>
          <p:nvPr/>
        </p:nvSpPr>
        <p:spPr bwMode="auto">
          <a:xfrm>
            <a:off x="1644650" y="1354138"/>
            <a:ext cx="43164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b="0"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30726" name="Прямоугольник 55"/>
          <p:cNvSpPr>
            <a:spLocks noChangeArrowheads="1"/>
          </p:cNvSpPr>
          <p:nvPr/>
        </p:nvSpPr>
        <p:spPr bwMode="auto">
          <a:xfrm>
            <a:off x="1157288" y="1739900"/>
            <a:ext cx="400050" cy="20002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27" name="TextBox 56"/>
          <p:cNvSpPr txBox="1">
            <a:spLocks noChangeArrowheads="1"/>
          </p:cNvSpPr>
          <p:nvPr/>
        </p:nvSpPr>
        <p:spPr bwMode="auto">
          <a:xfrm>
            <a:off x="1644650" y="1652588"/>
            <a:ext cx="34528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b="0"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30728" name="Прямоугольник 51"/>
          <p:cNvSpPr>
            <a:spLocks noChangeArrowheads="1"/>
          </p:cNvSpPr>
          <p:nvPr/>
        </p:nvSpPr>
        <p:spPr bwMode="auto">
          <a:xfrm>
            <a:off x="1152525" y="2027238"/>
            <a:ext cx="400050" cy="20002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29" name="Прямоугольник 51"/>
          <p:cNvSpPr>
            <a:spLocks noChangeArrowheads="1"/>
          </p:cNvSpPr>
          <p:nvPr/>
        </p:nvSpPr>
        <p:spPr bwMode="auto">
          <a:xfrm>
            <a:off x="1152525" y="2343150"/>
            <a:ext cx="400050" cy="20002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30" name="Прямоугольник 51"/>
          <p:cNvSpPr>
            <a:spLocks noChangeArrowheads="1"/>
          </p:cNvSpPr>
          <p:nvPr/>
        </p:nvSpPr>
        <p:spPr bwMode="auto">
          <a:xfrm>
            <a:off x="1152525" y="2660650"/>
            <a:ext cx="400050" cy="20002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31" name="TextBox 52"/>
          <p:cNvSpPr txBox="1">
            <a:spLocks noChangeArrowheads="1"/>
          </p:cNvSpPr>
          <p:nvPr/>
        </p:nvSpPr>
        <p:spPr bwMode="auto">
          <a:xfrm>
            <a:off x="1639888" y="1908175"/>
            <a:ext cx="39147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b="0"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30732" name="TextBox 54"/>
          <p:cNvSpPr txBox="1">
            <a:spLocks noChangeArrowheads="1"/>
          </p:cNvSpPr>
          <p:nvPr/>
        </p:nvSpPr>
        <p:spPr bwMode="auto">
          <a:xfrm>
            <a:off x="1639888" y="2236788"/>
            <a:ext cx="4316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b="0"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30733" name="TextBox 56"/>
          <p:cNvSpPr txBox="1">
            <a:spLocks noChangeArrowheads="1"/>
          </p:cNvSpPr>
          <p:nvPr/>
        </p:nvSpPr>
        <p:spPr bwMode="auto">
          <a:xfrm>
            <a:off x="1639888" y="2547938"/>
            <a:ext cx="3952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b="0"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30734" name="Прямоугольник 51"/>
          <p:cNvSpPr>
            <a:spLocks noChangeArrowheads="1"/>
          </p:cNvSpPr>
          <p:nvPr/>
        </p:nvSpPr>
        <p:spPr bwMode="auto">
          <a:xfrm>
            <a:off x="1152525" y="2965450"/>
            <a:ext cx="400050" cy="2000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35" name="Прямоугольник 51"/>
          <p:cNvSpPr>
            <a:spLocks noChangeArrowheads="1"/>
          </p:cNvSpPr>
          <p:nvPr/>
        </p:nvSpPr>
        <p:spPr bwMode="auto">
          <a:xfrm>
            <a:off x="1152525" y="3257550"/>
            <a:ext cx="400050" cy="20002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36" name="TextBox 54"/>
          <p:cNvSpPr txBox="1">
            <a:spLocks noChangeArrowheads="1"/>
          </p:cNvSpPr>
          <p:nvPr/>
        </p:nvSpPr>
        <p:spPr bwMode="auto">
          <a:xfrm>
            <a:off x="1639888" y="2846388"/>
            <a:ext cx="4316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b="0"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30737" name="TextBox 56"/>
          <p:cNvSpPr txBox="1">
            <a:spLocks noChangeArrowheads="1"/>
          </p:cNvSpPr>
          <p:nvPr/>
        </p:nvSpPr>
        <p:spPr bwMode="auto">
          <a:xfrm>
            <a:off x="1639888" y="3157538"/>
            <a:ext cx="3952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b="0"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30738" name="Picture 60" descr="мен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3579813"/>
            <a:ext cx="3714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9" name="Text Box 61"/>
          <p:cNvSpPr txBox="1">
            <a:spLocks noChangeArrowheads="1"/>
          </p:cNvSpPr>
          <p:nvPr/>
        </p:nvSpPr>
        <p:spPr bwMode="auto">
          <a:xfrm>
            <a:off x="1525588" y="3443288"/>
            <a:ext cx="30972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9829" tIns="124923" rIns="249829" bIns="124923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b="0"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30740" name="Text Box 55"/>
          <p:cNvSpPr txBox="1">
            <a:spLocks noChangeArrowheads="1"/>
          </p:cNvSpPr>
          <p:nvPr/>
        </p:nvSpPr>
        <p:spPr bwMode="auto">
          <a:xfrm>
            <a:off x="1592263" y="3900488"/>
            <a:ext cx="3365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765" tIns="89397" rIns="178765" bIns="89397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b="0"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30741" name="Oval 63"/>
          <p:cNvSpPr>
            <a:spLocks noChangeArrowheads="1"/>
          </p:cNvSpPr>
          <p:nvPr/>
        </p:nvSpPr>
        <p:spPr bwMode="auto">
          <a:xfrm>
            <a:off x="968375" y="5087938"/>
            <a:ext cx="647700" cy="179387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27730" tIns="63867" rIns="127730" bIns="63867" anchor="ctr"/>
          <a:lstStyle/>
          <a:p>
            <a:pPr algn="ctr" defTabSz="1274763"/>
            <a:endParaRPr lang="ru-RU" sz="35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0742" name="Line 59"/>
          <p:cNvSpPr>
            <a:spLocks noChangeShapeType="1"/>
          </p:cNvSpPr>
          <p:nvPr/>
        </p:nvSpPr>
        <p:spPr bwMode="auto">
          <a:xfrm>
            <a:off x="977900" y="4654550"/>
            <a:ext cx="59055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7" tIns="45709" rIns="91417" bIns="45709"/>
          <a:lstStyle/>
          <a:p>
            <a:endParaRPr lang="ru-RU"/>
          </a:p>
        </p:txBody>
      </p:sp>
      <p:sp>
        <p:nvSpPr>
          <p:cNvPr id="30743" name="Text Box 47"/>
          <p:cNvSpPr txBox="1">
            <a:spLocks noChangeArrowheads="1"/>
          </p:cNvSpPr>
          <p:nvPr/>
        </p:nvSpPr>
        <p:spPr bwMode="auto">
          <a:xfrm>
            <a:off x="1654175" y="4957763"/>
            <a:ext cx="3540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08" tIns="60495" rIns="121008" bIns="60495">
            <a:spAutoFit/>
          </a:bodyPr>
          <a:lstStyle>
            <a:lvl1pPr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-"/>
            </a:pPr>
            <a:r>
              <a:rPr lang="ru-RU" sz="1600" b="0"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30744" name="Group 99"/>
          <p:cNvGrpSpPr>
            <a:grpSpLocks/>
          </p:cNvGrpSpPr>
          <p:nvPr/>
        </p:nvGrpSpPr>
        <p:grpSpPr bwMode="auto">
          <a:xfrm>
            <a:off x="1085850" y="5641975"/>
            <a:ext cx="417513" cy="236538"/>
            <a:chOff x="0" y="0"/>
            <a:chExt cx="20000" cy="20000"/>
          </a:xfrm>
        </p:grpSpPr>
        <p:sp>
          <p:nvSpPr>
            <p:cNvPr id="30917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30918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30745" name="Text Box 64"/>
          <p:cNvSpPr txBox="1">
            <a:spLocks noChangeArrowheads="1"/>
          </p:cNvSpPr>
          <p:nvPr/>
        </p:nvSpPr>
        <p:spPr bwMode="auto">
          <a:xfrm>
            <a:off x="1646238" y="5549900"/>
            <a:ext cx="166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796" tIns="60392" rIns="120796" bIns="60392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b="0">
                <a:cs typeface="Times New Roman" pitchFamily="18" charset="0"/>
              </a:rPr>
              <a:t>- мост;</a:t>
            </a:r>
          </a:p>
        </p:txBody>
      </p:sp>
      <p:grpSp>
        <p:nvGrpSpPr>
          <p:cNvPr id="30746" name="Group 53"/>
          <p:cNvGrpSpPr>
            <a:grpSpLocks/>
          </p:cNvGrpSpPr>
          <p:nvPr/>
        </p:nvGrpSpPr>
        <p:grpSpPr bwMode="auto">
          <a:xfrm>
            <a:off x="814388" y="3962400"/>
            <a:ext cx="815975" cy="393700"/>
            <a:chOff x="2290" y="4020"/>
            <a:chExt cx="768" cy="218"/>
          </a:xfrm>
        </p:grpSpPr>
        <p:sp>
          <p:nvSpPr>
            <p:cNvPr id="30909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748" tIns="17748" rIns="17748" bIns="17748"/>
            <a:lstStyle/>
            <a:p>
              <a:pPr algn="ctr" defTabSz="1787525"/>
              <a:r>
                <a:rPr lang="ru-RU" sz="1100" u="sng">
                  <a:cs typeface="Times New Roman" pitchFamily="18" charset="0"/>
                </a:rPr>
                <a:t>№12</a:t>
              </a:r>
              <a:endParaRPr lang="ru-RU" sz="1100" b="0" u="sng">
                <a:cs typeface="Times New Roman" pitchFamily="18" charset="0"/>
              </a:endParaRPr>
            </a:p>
            <a:p>
              <a:pPr algn="ctr" defTabSz="1787525"/>
              <a:r>
                <a:rPr lang="ru-RU" sz="1100" b="0">
                  <a:cs typeface="Times New Roman" pitchFamily="18" charset="0"/>
                </a:rPr>
                <a:t> </a:t>
              </a:r>
              <a:r>
                <a:rPr lang="ru-RU" sz="1100">
                  <a:cs typeface="Times New Roman" pitchFamily="18" charset="0"/>
                </a:rPr>
                <a:t>150</a:t>
              </a:r>
              <a:endParaRPr lang="ru-RU" sz="3500" b="0">
                <a:cs typeface="Times New Roman" pitchFamily="18" charset="0"/>
              </a:endParaRPr>
            </a:p>
          </p:txBody>
        </p:sp>
        <p:grpSp>
          <p:nvGrpSpPr>
            <p:cNvPr id="30910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30911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761" tIns="63881" rIns="127761" bIns="63881"/>
              <a:lstStyle/>
              <a:p>
                <a:pPr defTabSz="1787525"/>
                <a:endParaRPr lang="ru-RU" sz="3500" b="0">
                  <a:latin typeface="Calibri" pitchFamily="34" charset="0"/>
                </a:endParaRPr>
              </a:p>
            </p:txBody>
          </p:sp>
          <p:sp>
            <p:nvSpPr>
              <p:cNvPr id="30912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13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0914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30915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16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0747" name="Text Box 47"/>
          <p:cNvSpPr txBox="1">
            <a:spLocks noChangeArrowheads="1"/>
          </p:cNvSpPr>
          <p:nvPr/>
        </p:nvSpPr>
        <p:spPr bwMode="auto">
          <a:xfrm>
            <a:off x="1651000" y="5295900"/>
            <a:ext cx="2760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08" tIns="60495" rIns="121008" bIns="60495">
            <a:spAutoFit/>
          </a:bodyPr>
          <a:lstStyle>
            <a:lvl1pPr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-"/>
            </a:pPr>
            <a:r>
              <a:rPr lang="ru-RU" sz="1600" b="0"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30748" name="Oval 63"/>
          <p:cNvSpPr>
            <a:spLocks noChangeArrowheads="1"/>
          </p:cNvSpPr>
          <p:nvPr/>
        </p:nvSpPr>
        <p:spPr bwMode="auto">
          <a:xfrm>
            <a:off x="968375" y="4802188"/>
            <a:ext cx="647700" cy="179387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127730" tIns="63867" rIns="127730" bIns="63867" anchor="ctr"/>
          <a:lstStyle/>
          <a:p>
            <a:pPr algn="ctr" defTabSz="1274763"/>
            <a:endParaRPr lang="ru-RU" sz="35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0749" name="Text Box 47"/>
          <p:cNvSpPr txBox="1">
            <a:spLocks noChangeArrowheads="1"/>
          </p:cNvSpPr>
          <p:nvPr/>
        </p:nvSpPr>
        <p:spPr bwMode="auto">
          <a:xfrm>
            <a:off x="1649413" y="4679950"/>
            <a:ext cx="3270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08" tIns="60495" rIns="121008" bIns="60495">
            <a:spAutoFit/>
          </a:bodyPr>
          <a:lstStyle>
            <a:lvl1pPr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-"/>
            </a:pPr>
            <a:r>
              <a:rPr lang="ru-RU" sz="1600" b="0" dirty="0">
                <a:cs typeface="Times New Roman" pitchFamily="18" charset="0"/>
              </a:rPr>
              <a:t> зона ответственности </a:t>
            </a:r>
            <a:r>
              <a:rPr lang="ru-RU" sz="1600" b="0" dirty="0" smtClean="0">
                <a:cs typeface="Times New Roman" pitchFamily="18" charset="0"/>
              </a:rPr>
              <a:t> ГИБДД</a:t>
            </a:r>
            <a:r>
              <a:rPr lang="ru-RU" sz="1600" b="0" dirty="0">
                <a:cs typeface="Times New Roman" pitchFamily="18" charset="0"/>
              </a:rPr>
              <a:t>;</a:t>
            </a:r>
          </a:p>
        </p:txBody>
      </p:sp>
      <p:sp>
        <p:nvSpPr>
          <p:cNvPr id="30750" name="Text Box 64"/>
          <p:cNvSpPr txBox="1">
            <a:spLocks noChangeArrowheads="1"/>
          </p:cNvSpPr>
          <p:nvPr/>
        </p:nvSpPr>
        <p:spPr bwMode="auto">
          <a:xfrm>
            <a:off x="1647825" y="4433888"/>
            <a:ext cx="3492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796" tIns="60392" rIns="120796" bIns="60392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600" b="0"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30751" name="Line 499"/>
          <p:cNvSpPr>
            <a:spLocks noChangeShapeType="1"/>
          </p:cNvSpPr>
          <p:nvPr/>
        </p:nvSpPr>
        <p:spPr bwMode="auto">
          <a:xfrm>
            <a:off x="7770813" y="768826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7" tIns="45709" rIns="91417" bIns="45709" anchor="ctr"/>
          <a:lstStyle/>
          <a:p>
            <a:endParaRPr lang="ru-RU"/>
          </a:p>
        </p:txBody>
      </p:sp>
      <p:sp>
        <p:nvSpPr>
          <p:cNvPr id="30752" name="Line 159"/>
          <p:cNvSpPr>
            <a:spLocks noChangeShapeType="1"/>
          </p:cNvSpPr>
          <p:nvPr/>
        </p:nvSpPr>
        <p:spPr bwMode="auto">
          <a:xfrm>
            <a:off x="938213" y="6445250"/>
            <a:ext cx="611187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7" tIns="45709" rIns="91417" bIns="45709"/>
          <a:lstStyle/>
          <a:p>
            <a:endParaRPr lang="ru-RU"/>
          </a:p>
        </p:txBody>
      </p:sp>
      <p:sp>
        <p:nvSpPr>
          <p:cNvPr id="30753" name="Text Box 160"/>
          <p:cNvSpPr txBox="1">
            <a:spLocks noChangeArrowheads="1"/>
          </p:cNvSpPr>
          <p:nvPr/>
        </p:nvSpPr>
        <p:spPr bwMode="auto">
          <a:xfrm>
            <a:off x="1585913" y="5891213"/>
            <a:ext cx="17399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948" tIns="89481" rIns="178948" bIns="89481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0">
                <a:cs typeface="Times New Roman" pitchFamily="18" charset="0"/>
              </a:rPr>
              <a:t>- ж\д станция;</a:t>
            </a:r>
          </a:p>
        </p:txBody>
      </p:sp>
      <p:sp>
        <p:nvSpPr>
          <p:cNvPr id="30754" name="Text Box 161"/>
          <p:cNvSpPr txBox="1">
            <a:spLocks noChangeArrowheads="1"/>
          </p:cNvSpPr>
          <p:nvPr/>
        </p:nvSpPr>
        <p:spPr bwMode="auto">
          <a:xfrm>
            <a:off x="1577975" y="6211888"/>
            <a:ext cx="19653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8948" tIns="89481" rIns="178948" bIns="89481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b="0"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30755" name="Group 162"/>
          <p:cNvGrpSpPr>
            <a:grpSpLocks/>
          </p:cNvGrpSpPr>
          <p:nvPr/>
        </p:nvGrpSpPr>
        <p:grpSpPr bwMode="auto">
          <a:xfrm>
            <a:off x="992188" y="5973763"/>
            <a:ext cx="561975" cy="279400"/>
            <a:chOff x="4150" y="3838"/>
            <a:chExt cx="272" cy="91"/>
          </a:xfrm>
        </p:grpSpPr>
        <p:sp>
          <p:nvSpPr>
            <p:cNvPr id="30907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1276350"/>
              <a:endParaRPr lang="ru-RU" sz="2500" b="0">
                <a:latin typeface="Calibri" pitchFamily="34" charset="0"/>
              </a:endParaRPr>
            </a:p>
          </p:txBody>
        </p:sp>
        <p:sp>
          <p:nvSpPr>
            <p:cNvPr id="30908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1276350"/>
              <a:endParaRPr lang="ru-RU" sz="2500" b="0">
                <a:latin typeface="Calibri" pitchFamily="34" charset="0"/>
              </a:endParaRPr>
            </a:p>
          </p:txBody>
        </p:sp>
      </p:grpSp>
      <p:sp>
        <p:nvSpPr>
          <p:cNvPr id="30756" name="Text Box 457"/>
          <p:cNvSpPr txBox="1">
            <a:spLocks noChangeArrowheads="1"/>
          </p:cNvSpPr>
          <p:nvPr/>
        </p:nvSpPr>
        <p:spPr bwMode="auto">
          <a:xfrm>
            <a:off x="7594600" y="3448050"/>
            <a:ext cx="2422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83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83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83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83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0"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30757" name="Group 120"/>
          <p:cNvGrpSpPr>
            <a:grpSpLocks/>
          </p:cNvGrpSpPr>
          <p:nvPr/>
        </p:nvGrpSpPr>
        <p:grpSpPr bwMode="auto">
          <a:xfrm>
            <a:off x="6918325" y="3479800"/>
            <a:ext cx="287338" cy="225425"/>
            <a:chOff x="-50" y="4479"/>
            <a:chExt cx="136" cy="101"/>
          </a:xfrm>
        </p:grpSpPr>
        <p:sp>
          <p:nvSpPr>
            <p:cNvPr id="30904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/>
            <a:p>
              <a:pPr defTabSz="1428750"/>
              <a:endParaRPr lang="ru-RU" sz="2900">
                <a:cs typeface="Times New Roman" pitchFamily="18" charset="0"/>
              </a:endParaRPr>
            </a:p>
          </p:txBody>
        </p:sp>
        <p:sp>
          <p:nvSpPr>
            <p:cNvPr id="30905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56" tIns="50922" rIns="101856" bIns="50922">
              <a:spAutoFit/>
            </a:bodyPr>
            <a:lstStyle>
              <a:lvl1pPr defTabSz="766763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6763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6763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6763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6763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sz="80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  <p:sp>
          <p:nvSpPr>
            <p:cNvPr id="30906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8" name="Rectangle 54"/>
          <p:cNvSpPr>
            <a:spLocks noChangeArrowheads="1"/>
          </p:cNvSpPr>
          <p:nvPr/>
        </p:nvSpPr>
        <p:spPr bwMode="auto">
          <a:xfrm>
            <a:off x="6838950" y="3795713"/>
            <a:ext cx="427038" cy="214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8001" tIns="64001" rIns="128001" bIns="64001" anchor="ctr"/>
          <a:lstStyle/>
          <a:p>
            <a:pPr algn="ctr"/>
            <a:r>
              <a:rPr lang="ru-RU" sz="1100"/>
              <a:t>ПВР</a:t>
            </a:r>
          </a:p>
        </p:txBody>
      </p:sp>
      <p:sp>
        <p:nvSpPr>
          <p:cNvPr id="30759" name="Text Box 457"/>
          <p:cNvSpPr txBox="1">
            <a:spLocks noChangeArrowheads="1"/>
          </p:cNvSpPr>
          <p:nvPr/>
        </p:nvSpPr>
        <p:spPr bwMode="auto">
          <a:xfrm>
            <a:off x="7604125" y="3756025"/>
            <a:ext cx="4067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83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83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83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83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0"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30760" name="Полилиния 115"/>
          <p:cNvSpPr>
            <a:spLocks noChangeArrowheads="1"/>
          </p:cNvSpPr>
          <p:nvPr/>
        </p:nvSpPr>
        <p:spPr bwMode="auto">
          <a:xfrm>
            <a:off x="6127750" y="3041650"/>
            <a:ext cx="279400" cy="201613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1" name="Text Box 965"/>
          <p:cNvSpPr txBox="1">
            <a:spLocks noChangeArrowheads="1"/>
          </p:cNvSpPr>
          <p:nvPr/>
        </p:nvSpPr>
        <p:spPr bwMode="auto">
          <a:xfrm>
            <a:off x="7527925" y="2889250"/>
            <a:ext cx="43561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74" tIns="39290" rIns="78574" bIns="39290">
            <a:spAutoFit/>
          </a:bodyPr>
          <a:lstStyle>
            <a:lvl1pPr defTabSz="12573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573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573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573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573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70000"/>
              </a:lnSpc>
              <a:buFontTx/>
              <a:buChar char="-"/>
            </a:pPr>
            <a:r>
              <a:rPr lang="ru-RU" sz="1600" b="0"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30762" name="Группа 114"/>
          <p:cNvGrpSpPr>
            <a:grpSpLocks/>
          </p:cNvGrpSpPr>
          <p:nvPr/>
        </p:nvGrpSpPr>
        <p:grpSpPr bwMode="auto">
          <a:xfrm>
            <a:off x="6516688" y="2460625"/>
            <a:ext cx="923925" cy="369888"/>
            <a:chOff x="7847002" y="5565780"/>
            <a:chExt cx="923281" cy="369520"/>
          </a:xfrm>
        </p:grpSpPr>
        <p:grpSp>
          <p:nvGrpSpPr>
            <p:cNvPr id="30900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60000"/>
              <a:chOff x="6757990" y="3514716"/>
              <a:chExt cx="540000" cy="540000"/>
            </a:xfrm>
          </p:grpSpPr>
          <p:sp>
            <p:nvSpPr>
              <p:cNvPr id="30902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600"/>
              </a:p>
            </p:txBody>
          </p:sp>
          <p:sp>
            <p:nvSpPr>
              <p:cNvPr id="30903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6"/>
                <a:ext cx="285463" cy="504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sz="1600"/>
                  <a:t>1</a:t>
                </a:r>
                <a:endParaRPr lang="ru-RU" sz="4400"/>
              </a:p>
            </p:txBody>
          </p:sp>
        </p:grpSp>
        <p:sp>
          <p:nvSpPr>
            <p:cNvPr id="30901" name="Rectangle 9"/>
            <p:cNvSpPr>
              <a:spLocks noChangeArrowheads="1"/>
            </p:cNvSpPr>
            <p:nvPr/>
          </p:nvSpPr>
          <p:spPr bwMode="auto">
            <a:xfrm>
              <a:off x="8234082" y="5565780"/>
              <a:ext cx="536201" cy="355247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789113"/>
              <a:r>
                <a:rPr lang="ru-RU" sz="1000" u="sng">
                  <a:cs typeface="Times New Roman" pitchFamily="18" charset="0"/>
                </a:rPr>
                <a:t>№7,9,13</a:t>
              </a:r>
            </a:p>
            <a:p>
              <a:pPr algn="ctr" defTabSz="1789113"/>
              <a:r>
                <a:rPr lang="ru-RU" sz="1000"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30763" name="Text Box 965"/>
          <p:cNvSpPr txBox="1">
            <a:spLocks noChangeArrowheads="1"/>
          </p:cNvSpPr>
          <p:nvPr/>
        </p:nvSpPr>
        <p:spPr bwMode="auto">
          <a:xfrm>
            <a:off x="7515225" y="2465388"/>
            <a:ext cx="3713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74" tIns="39290" rIns="78574" bIns="39290">
            <a:spAutoFit/>
          </a:bodyPr>
          <a:lstStyle>
            <a:lvl1pPr defTabSz="12573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573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573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573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573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600" b="0">
                <a:cs typeface="Times New Roman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30764" name="Группа 118"/>
          <p:cNvGrpSpPr>
            <a:grpSpLocks/>
          </p:cNvGrpSpPr>
          <p:nvPr/>
        </p:nvGrpSpPr>
        <p:grpSpPr bwMode="auto">
          <a:xfrm>
            <a:off x="6426200" y="2951163"/>
            <a:ext cx="982663" cy="366712"/>
            <a:chOff x="3186092" y="7871693"/>
            <a:chExt cx="721494" cy="367354"/>
          </a:xfrm>
        </p:grpSpPr>
        <p:sp>
          <p:nvSpPr>
            <p:cNvPr id="30897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58552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/>
            <a:p>
              <a:pPr defTabSz="1789113"/>
              <a:r>
                <a:rPr lang="ru-RU" sz="1000">
                  <a:cs typeface="Times New Roman" pitchFamily="18" charset="0"/>
                </a:rPr>
                <a:t>       </a:t>
              </a:r>
              <a:r>
                <a:rPr lang="ru-RU" sz="1000" u="sng">
                  <a:cs typeface="Times New Roman" pitchFamily="18" charset="0"/>
                </a:rPr>
                <a:t>__13__</a:t>
              </a:r>
            </a:p>
            <a:p>
              <a:pPr defTabSz="1789113"/>
              <a:r>
                <a:rPr lang="ru-RU" sz="1000">
                  <a:cs typeface="Times New Roman" pitchFamily="18" charset="0"/>
                </a:rPr>
                <a:t>         </a:t>
              </a:r>
              <a:r>
                <a:rPr lang="en-US" sz="1000">
                  <a:cs typeface="Times New Roman" pitchFamily="18" charset="0"/>
                </a:rPr>
                <a:t>1</a:t>
              </a:r>
              <a:r>
                <a:rPr lang="ru-RU" sz="1000"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30898" name="Rectangle 9"/>
            <p:cNvSpPr>
              <a:spLocks noChangeArrowheads="1"/>
            </p:cNvSpPr>
            <p:nvPr/>
          </p:nvSpPr>
          <p:spPr bwMode="auto">
            <a:xfrm>
              <a:off x="3218728" y="7871693"/>
              <a:ext cx="130545" cy="356222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789113"/>
              <a:r>
                <a:rPr lang="ru-RU" sz="2000" b="0">
                  <a:cs typeface="Times New Roman" pitchFamily="18" charset="0"/>
                </a:rPr>
                <a:t>1</a:t>
              </a:r>
            </a:p>
          </p:txBody>
        </p:sp>
        <p:sp>
          <p:nvSpPr>
            <p:cNvPr id="30899" name="Rectangle 9"/>
            <p:cNvSpPr>
              <a:spLocks noChangeArrowheads="1"/>
            </p:cNvSpPr>
            <p:nvPr/>
          </p:nvSpPr>
          <p:spPr bwMode="auto">
            <a:xfrm>
              <a:off x="3688450" y="7881234"/>
              <a:ext cx="173354" cy="357813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789113"/>
              <a:r>
                <a:rPr lang="ru-RU" sz="2000" b="0"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30765" name="Line 499"/>
          <p:cNvSpPr>
            <a:spLocks noChangeShapeType="1"/>
          </p:cNvSpPr>
          <p:nvPr/>
        </p:nvSpPr>
        <p:spPr bwMode="auto">
          <a:xfrm>
            <a:off x="9267825" y="86471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016" tIns="64008" rIns="128016" bIns="64008" anchor="ctr"/>
          <a:lstStyle/>
          <a:p>
            <a:endParaRPr lang="ru-RU"/>
          </a:p>
        </p:txBody>
      </p:sp>
      <p:sp>
        <p:nvSpPr>
          <p:cNvPr id="30766" name="Text Box 47"/>
          <p:cNvSpPr txBox="1">
            <a:spLocks noChangeArrowheads="1"/>
          </p:cNvSpPr>
          <p:nvPr/>
        </p:nvSpPr>
        <p:spPr bwMode="auto">
          <a:xfrm>
            <a:off x="1628775" y="7916863"/>
            <a:ext cx="1123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cs typeface="Times New Roman" pitchFamily="18" charset="0"/>
              </a:rPr>
              <a:t>- </a:t>
            </a:r>
            <a:r>
              <a:rPr lang="ru-RU" sz="1600" b="0"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1076325" y="9040813"/>
            <a:ext cx="401638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8" name="Text Box 47"/>
          <p:cNvSpPr txBox="1">
            <a:spLocks noChangeArrowheads="1"/>
          </p:cNvSpPr>
          <p:nvPr/>
        </p:nvSpPr>
        <p:spPr bwMode="auto">
          <a:xfrm>
            <a:off x="1612900" y="8836025"/>
            <a:ext cx="2346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cs typeface="Times New Roman" pitchFamily="18" charset="0"/>
              </a:rPr>
              <a:t>- </a:t>
            </a:r>
            <a:r>
              <a:rPr lang="ru-RU" sz="1600" b="0"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30769" name="Text Box 47"/>
          <p:cNvSpPr txBox="1">
            <a:spLocks noChangeArrowheads="1"/>
          </p:cNvSpPr>
          <p:nvPr/>
        </p:nvSpPr>
        <p:spPr bwMode="auto">
          <a:xfrm>
            <a:off x="1628775" y="8596313"/>
            <a:ext cx="2333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cs typeface="Times New Roman" pitchFamily="18" charset="0"/>
              </a:rPr>
              <a:t>- </a:t>
            </a:r>
            <a:r>
              <a:rPr lang="ru-RU" sz="1600" b="0"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30770" name="Группа 144"/>
          <p:cNvGrpSpPr>
            <a:grpSpLocks/>
          </p:cNvGrpSpPr>
          <p:nvPr/>
        </p:nvGrpSpPr>
        <p:grpSpPr bwMode="auto">
          <a:xfrm>
            <a:off x="1125538" y="8667750"/>
            <a:ext cx="303212" cy="301625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0771" name="Группа 143"/>
          <p:cNvGrpSpPr>
            <a:grpSpLocks/>
          </p:cNvGrpSpPr>
          <p:nvPr/>
        </p:nvGrpSpPr>
        <p:grpSpPr bwMode="auto">
          <a:xfrm>
            <a:off x="1125538" y="8340725"/>
            <a:ext cx="301625" cy="303213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826360" y="6257545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0772" name="Text Box 47"/>
          <p:cNvSpPr txBox="1">
            <a:spLocks noChangeArrowheads="1"/>
          </p:cNvSpPr>
          <p:nvPr/>
        </p:nvSpPr>
        <p:spPr bwMode="auto">
          <a:xfrm>
            <a:off x="1630363" y="8274050"/>
            <a:ext cx="2298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cs typeface="Times New Roman" pitchFamily="18" charset="0"/>
              </a:rPr>
              <a:t>- </a:t>
            </a:r>
            <a:r>
              <a:rPr lang="ru-RU" sz="1600" b="0"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1125538" y="7981950"/>
            <a:ext cx="301625" cy="3016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4" name="Группа 186"/>
          <p:cNvGrpSpPr/>
          <p:nvPr/>
        </p:nvGrpSpPr>
        <p:grpSpPr bwMode="auto">
          <a:xfrm>
            <a:off x="1127054" y="7507422"/>
            <a:ext cx="300009" cy="398460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5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0775" name="Text Box 47"/>
          <p:cNvSpPr txBox="1">
            <a:spLocks noChangeArrowheads="1"/>
          </p:cNvSpPr>
          <p:nvPr/>
        </p:nvSpPr>
        <p:spPr bwMode="auto">
          <a:xfrm>
            <a:off x="1628775" y="7485063"/>
            <a:ext cx="22304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cs typeface="Times New Roman" pitchFamily="18" charset="0"/>
              </a:rPr>
              <a:t>- </a:t>
            </a:r>
            <a:r>
              <a:rPr lang="ru-RU" sz="1600" b="0"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30776" name="Text Box 47"/>
          <p:cNvSpPr txBox="1">
            <a:spLocks noChangeArrowheads="1"/>
          </p:cNvSpPr>
          <p:nvPr/>
        </p:nvSpPr>
        <p:spPr bwMode="auto">
          <a:xfrm>
            <a:off x="1639888" y="7013575"/>
            <a:ext cx="1327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cs typeface="Times New Roman" pitchFamily="18" charset="0"/>
              </a:rPr>
              <a:t>- </a:t>
            </a:r>
            <a:r>
              <a:rPr lang="ru-RU" sz="1600" b="0"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30777" name="Group 253"/>
          <p:cNvGrpSpPr>
            <a:grpSpLocks/>
          </p:cNvGrpSpPr>
          <p:nvPr/>
        </p:nvGrpSpPr>
        <p:grpSpPr bwMode="auto">
          <a:xfrm>
            <a:off x="1027113" y="6962775"/>
            <a:ext cx="500062" cy="46672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30778" name="Text Box 47"/>
          <p:cNvSpPr txBox="1">
            <a:spLocks noChangeArrowheads="1"/>
          </p:cNvSpPr>
          <p:nvPr/>
        </p:nvSpPr>
        <p:spPr bwMode="auto">
          <a:xfrm>
            <a:off x="1624013" y="6534150"/>
            <a:ext cx="1774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cs typeface="Times New Roman" pitchFamily="18" charset="0"/>
              </a:rPr>
              <a:t>- </a:t>
            </a:r>
            <a:r>
              <a:rPr lang="ru-RU" sz="1600" b="0"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1125538" y="6592888"/>
            <a:ext cx="301625" cy="3032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780" name="Line 499"/>
          <p:cNvSpPr>
            <a:spLocks noChangeShapeType="1"/>
          </p:cNvSpPr>
          <p:nvPr/>
        </p:nvSpPr>
        <p:spPr bwMode="auto">
          <a:xfrm>
            <a:off x="8472488" y="19780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7970" tIns="63987" rIns="127970" bIns="63987" anchor="ctr"/>
          <a:lstStyle/>
          <a:p>
            <a:endParaRPr lang="ru-RU"/>
          </a:p>
        </p:txBody>
      </p:sp>
      <p:grpSp>
        <p:nvGrpSpPr>
          <p:cNvPr id="30781" name="Group 265"/>
          <p:cNvGrpSpPr>
            <a:grpSpLocks/>
          </p:cNvGrpSpPr>
          <p:nvPr/>
        </p:nvGrpSpPr>
        <p:grpSpPr bwMode="auto">
          <a:xfrm>
            <a:off x="6683375" y="1566863"/>
            <a:ext cx="704850" cy="279400"/>
            <a:chOff x="249" y="2931"/>
            <a:chExt cx="907" cy="363"/>
          </a:xfrm>
        </p:grpSpPr>
        <p:sp>
          <p:nvSpPr>
            <p:cNvPr id="30885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77938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886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87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88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89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82" name="Text Box 47"/>
          <p:cNvSpPr txBox="1">
            <a:spLocks noChangeArrowheads="1"/>
          </p:cNvSpPr>
          <p:nvPr/>
        </p:nvSpPr>
        <p:spPr bwMode="auto">
          <a:xfrm>
            <a:off x="7464425" y="1522413"/>
            <a:ext cx="32432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994" tIns="60488" rIns="120994" bIns="60488">
            <a:spAutoFit/>
          </a:bodyPr>
          <a:lstStyle>
            <a:lvl1pPr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600" b="0">
                <a:solidFill>
                  <a:srgbClr val="000000"/>
                </a:solidFill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6686550" y="1984375"/>
            <a:ext cx="70326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6686550" y="2300288"/>
            <a:ext cx="698500" cy="1587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5" name="Text Box 47"/>
          <p:cNvSpPr txBox="1">
            <a:spLocks noChangeArrowheads="1"/>
          </p:cNvSpPr>
          <p:nvPr/>
        </p:nvSpPr>
        <p:spPr bwMode="auto">
          <a:xfrm>
            <a:off x="7464425" y="1828800"/>
            <a:ext cx="29543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994" tIns="60488" rIns="120994" bIns="60488">
            <a:spAutoFit/>
          </a:bodyPr>
          <a:lstStyle>
            <a:lvl1pPr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600" b="0">
                <a:solidFill>
                  <a:srgbClr val="000000"/>
                </a:solidFill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30786" name="Text Box 47"/>
          <p:cNvSpPr txBox="1">
            <a:spLocks noChangeArrowheads="1"/>
          </p:cNvSpPr>
          <p:nvPr/>
        </p:nvSpPr>
        <p:spPr bwMode="auto">
          <a:xfrm>
            <a:off x="7464425" y="2141538"/>
            <a:ext cx="29559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994" tIns="60488" rIns="120994" bIns="60488">
            <a:spAutoFit/>
          </a:bodyPr>
          <a:lstStyle>
            <a:lvl1pPr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600" b="0">
                <a:solidFill>
                  <a:srgbClr val="000000"/>
                </a:solidFill>
                <a:cs typeface="Times New Roman" pitchFamily="18" charset="0"/>
              </a:rPr>
              <a:t>линии эл. снабжения  0,4 кВ;</a:t>
            </a:r>
          </a:p>
        </p:txBody>
      </p:sp>
      <p:grpSp>
        <p:nvGrpSpPr>
          <p:cNvPr id="18" name="Group 265"/>
          <p:cNvGrpSpPr>
            <a:grpSpLocks/>
          </p:cNvGrpSpPr>
          <p:nvPr/>
        </p:nvGrpSpPr>
        <p:grpSpPr bwMode="auto">
          <a:xfrm>
            <a:off x="6684271" y="1174999"/>
            <a:ext cx="704598" cy="280085"/>
            <a:chOff x="249" y="2931"/>
            <a:chExt cx="907" cy="363"/>
          </a:xfrm>
          <a:solidFill>
            <a:schemeClr val="tx1"/>
          </a:solidFill>
        </p:grpSpPr>
        <p:sp>
          <p:nvSpPr>
            <p:cNvPr id="203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79698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4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79698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5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79698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79698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7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79698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30788" name="Text Box 47"/>
          <p:cNvSpPr txBox="1">
            <a:spLocks noChangeArrowheads="1"/>
          </p:cNvSpPr>
          <p:nvPr/>
        </p:nvSpPr>
        <p:spPr bwMode="auto">
          <a:xfrm>
            <a:off x="7464425" y="1147763"/>
            <a:ext cx="9191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994" tIns="60488" rIns="120994" bIns="60488">
            <a:spAutoFit/>
          </a:bodyPr>
          <a:lstStyle>
            <a:lvl1pPr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600" b="0">
                <a:solidFill>
                  <a:srgbClr val="000000"/>
                </a:solidFill>
                <a:cs typeface="Times New Roman" pitchFamily="18" charset="0"/>
              </a:rPr>
              <a:t>ДЭС;</a:t>
            </a:r>
          </a:p>
        </p:txBody>
      </p:sp>
      <p:sp>
        <p:nvSpPr>
          <p:cNvPr id="30789" name="Line 499"/>
          <p:cNvSpPr>
            <a:spLocks noChangeShapeType="1"/>
          </p:cNvSpPr>
          <p:nvPr/>
        </p:nvSpPr>
        <p:spPr bwMode="auto">
          <a:xfrm>
            <a:off x="8693150" y="4184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001" tIns="64001" rIns="128001" bIns="64001" anchor="ctr"/>
          <a:lstStyle/>
          <a:p>
            <a:endParaRPr lang="ru-RU"/>
          </a:p>
        </p:txBody>
      </p:sp>
      <p:sp>
        <p:nvSpPr>
          <p:cNvPr id="30790" name="Text Box 47"/>
          <p:cNvSpPr txBox="1">
            <a:spLocks noChangeArrowheads="1"/>
          </p:cNvSpPr>
          <p:nvPr/>
        </p:nvSpPr>
        <p:spPr bwMode="auto">
          <a:xfrm>
            <a:off x="7475538" y="4071938"/>
            <a:ext cx="3101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22" tIns="60502" rIns="121022" bIns="60502">
            <a:spAutoFit/>
          </a:bodyPr>
          <a:lstStyle>
            <a:lvl1pPr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cs typeface="Times New Roman" pitchFamily="18" charset="0"/>
              </a:rPr>
              <a:t>- </a:t>
            </a:r>
            <a:r>
              <a:rPr lang="ru-RU" sz="1600" b="0"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6672263" y="4583113"/>
            <a:ext cx="704850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2" name="Text Box 47"/>
          <p:cNvSpPr txBox="1">
            <a:spLocks noChangeArrowheads="1"/>
          </p:cNvSpPr>
          <p:nvPr/>
        </p:nvSpPr>
        <p:spPr bwMode="auto">
          <a:xfrm>
            <a:off x="7488238" y="4375150"/>
            <a:ext cx="2825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22" tIns="60502" rIns="121022" bIns="60502">
            <a:spAutoFit/>
          </a:bodyPr>
          <a:lstStyle>
            <a:lvl1pPr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cs typeface="Times New Roman" pitchFamily="18" charset="0"/>
              </a:rPr>
              <a:t>- </a:t>
            </a:r>
            <a:r>
              <a:rPr lang="ru-RU" sz="1600" b="0"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6911975" y="4122738"/>
            <a:ext cx="300038" cy="300037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6661150" y="4840288"/>
            <a:ext cx="70485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5" name="Text Box 47"/>
          <p:cNvSpPr txBox="1">
            <a:spLocks noChangeArrowheads="1"/>
          </p:cNvSpPr>
          <p:nvPr/>
        </p:nvSpPr>
        <p:spPr bwMode="auto">
          <a:xfrm>
            <a:off x="7488238" y="4645025"/>
            <a:ext cx="264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36" tIns="60509" rIns="121036" bIns="60509">
            <a:spAutoFit/>
          </a:bodyPr>
          <a:lstStyle>
            <a:lvl1pPr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cs typeface="Times New Roman" pitchFamily="18" charset="0"/>
              </a:rPr>
              <a:t>- </a:t>
            </a:r>
            <a:r>
              <a:rPr lang="ru-RU" sz="1600" b="0"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6996113" y="5040313"/>
            <a:ext cx="214312" cy="1428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6996113" y="5308600"/>
            <a:ext cx="214312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798" name="Text Box 47"/>
          <p:cNvSpPr txBox="1">
            <a:spLocks noChangeArrowheads="1"/>
          </p:cNvSpPr>
          <p:nvPr/>
        </p:nvSpPr>
        <p:spPr bwMode="auto">
          <a:xfrm>
            <a:off x="7481888" y="4902200"/>
            <a:ext cx="38052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36" tIns="60509" rIns="121036" bIns="60509">
            <a:spAutoFit/>
          </a:bodyPr>
          <a:lstStyle>
            <a:lvl1pPr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cs typeface="Times New Roman" pitchFamily="18" charset="0"/>
              </a:rPr>
              <a:t>- </a:t>
            </a:r>
            <a:r>
              <a:rPr lang="ru-RU" sz="1600" b="0"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30799" name="Text Box 47"/>
          <p:cNvSpPr txBox="1">
            <a:spLocks noChangeArrowheads="1"/>
          </p:cNvSpPr>
          <p:nvPr/>
        </p:nvSpPr>
        <p:spPr bwMode="auto">
          <a:xfrm>
            <a:off x="7481888" y="5207000"/>
            <a:ext cx="33766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36" tIns="60509" rIns="121036" bIns="60509">
            <a:spAutoFit/>
          </a:bodyPr>
          <a:lstStyle>
            <a:lvl1pPr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cs typeface="Times New Roman" pitchFamily="18" charset="0"/>
              </a:rPr>
              <a:t>- </a:t>
            </a:r>
            <a:r>
              <a:rPr lang="ru-RU" sz="1600" b="0"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30800" name="Line 499"/>
          <p:cNvSpPr>
            <a:spLocks noChangeShapeType="1"/>
          </p:cNvSpPr>
          <p:nvPr/>
        </p:nvSpPr>
        <p:spPr bwMode="auto">
          <a:xfrm>
            <a:off x="8572500" y="75533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7" tIns="45709" rIns="91417" bIns="45709" anchor="ctr"/>
          <a:lstStyle/>
          <a:p>
            <a:endParaRPr lang="ru-RU"/>
          </a:p>
        </p:txBody>
      </p:sp>
      <p:grpSp>
        <p:nvGrpSpPr>
          <p:cNvPr id="30801" name="Group 105"/>
          <p:cNvGrpSpPr>
            <a:grpSpLocks/>
          </p:cNvGrpSpPr>
          <p:nvPr/>
        </p:nvGrpSpPr>
        <p:grpSpPr bwMode="auto">
          <a:xfrm>
            <a:off x="6919913" y="5924550"/>
            <a:ext cx="396875" cy="396875"/>
            <a:chOff x="3061" y="3475"/>
            <a:chExt cx="182" cy="182"/>
          </a:xfrm>
        </p:grpSpPr>
        <p:grpSp>
          <p:nvGrpSpPr>
            <p:cNvPr id="30874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30876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30879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30883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30884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880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30881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30882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0877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8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875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7890" tIns="63945" rIns="127890" bIns="63945" anchor="ctr"/>
            <a:lstStyle/>
            <a:p>
              <a:pPr defTabSz="1274763"/>
              <a:endParaRPr lang="ru-RU" sz="3500" b="0">
                <a:latin typeface="Calibri" pitchFamily="34" charset="0"/>
              </a:endParaRPr>
            </a:p>
          </p:txBody>
        </p:sp>
      </p:grpSp>
      <p:grpSp>
        <p:nvGrpSpPr>
          <p:cNvPr id="30802" name="Group 117"/>
          <p:cNvGrpSpPr>
            <a:grpSpLocks/>
          </p:cNvGrpSpPr>
          <p:nvPr/>
        </p:nvGrpSpPr>
        <p:grpSpPr bwMode="auto">
          <a:xfrm>
            <a:off x="6469063" y="6257925"/>
            <a:ext cx="1230312" cy="684213"/>
            <a:chOff x="2971" y="3847"/>
            <a:chExt cx="347" cy="220"/>
          </a:xfrm>
        </p:grpSpPr>
        <p:grpSp>
          <p:nvGrpSpPr>
            <p:cNvPr id="30865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30869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30872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  <p:sp>
              <p:nvSpPr>
                <p:cNvPr id="30873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</p:grpSp>
          <p:sp>
            <p:nvSpPr>
              <p:cNvPr id="30870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890" tIns="63945" rIns="127890" bIns="63945"/>
              <a:lstStyle/>
              <a:p>
                <a:pPr defTabSz="1274763"/>
                <a:endParaRPr lang="ru-RU" sz="4000">
                  <a:latin typeface="Calibri" pitchFamily="34" charset="0"/>
                </a:endParaRPr>
              </a:p>
            </p:txBody>
          </p:sp>
          <p:sp>
            <p:nvSpPr>
              <p:cNvPr id="30871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866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67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78752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78752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78752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78752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800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30868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78752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78752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78752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78752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800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30803" name="Text Box 95"/>
          <p:cNvSpPr txBox="1">
            <a:spLocks noChangeArrowheads="1"/>
          </p:cNvSpPr>
          <p:nvPr/>
        </p:nvSpPr>
        <p:spPr bwMode="auto">
          <a:xfrm>
            <a:off x="7443788" y="9164638"/>
            <a:ext cx="31035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0">
                <a:cs typeface="Times New Roman" pitchFamily="18" charset="0"/>
              </a:rPr>
              <a:t>- газопровод;</a:t>
            </a:r>
          </a:p>
        </p:txBody>
      </p:sp>
      <p:sp>
        <p:nvSpPr>
          <p:cNvPr id="30804" name="Text Box 101"/>
          <p:cNvSpPr txBox="1">
            <a:spLocks noChangeArrowheads="1"/>
          </p:cNvSpPr>
          <p:nvPr/>
        </p:nvSpPr>
        <p:spPr bwMode="auto">
          <a:xfrm>
            <a:off x="7435850" y="5943600"/>
            <a:ext cx="36687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0"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30805" name="Text Box 102"/>
          <p:cNvSpPr txBox="1">
            <a:spLocks noChangeArrowheads="1"/>
          </p:cNvSpPr>
          <p:nvPr/>
        </p:nvSpPr>
        <p:spPr bwMode="auto">
          <a:xfrm>
            <a:off x="7413625" y="6359525"/>
            <a:ext cx="36703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0"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30806" name="Овал 171"/>
          <p:cNvSpPr>
            <a:spLocks noChangeArrowheads="1"/>
          </p:cNvSpPr>
          <p:nvPr/>
        </p:nvSpPr>
        <p:spPr bwMode="auto">
          <a:xfrm>
            <a:off x="6934200" y="6919913"/>
            <a:ext cx="400050" cy="4000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807" name="Text Box 67"/>
          <p:cNvSpPr txBox="1">
            <a:spLocks noChangeArrowheads="1"/>
          </p:cNvSpPr>
          <p:nvPr/>
        </p:nvSpPr>
        <p:spPr bwMode="auto">
          <a:xfrm>
            <a:off x="7608888" y="6965950"/>
            <a:ext cx="4378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600" b="0"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eaLnBrk="1" hangingPunct="1">
              <a:lnSpc>
                <a:spcPct val="70000"/>
              </a:lnSpc>
            </a:pPr>
            <a:endParaRPr lang="ru-RU" sz="1600" b="0">
              <a:cs typeface="Times New Roman" pitchFamily="18" charset="0"/>
            </a:endParaRPr>
          </a:p>
        </p:txBody>
      </p:sp>
      <p:sp>
        <p:nvSpPr>
          <p:cNvPr id="30808" name="Oval 63"/>
          <p:cNvSpPr>
            <a:spLocks noChangeArrowheads="1"/>
          </p:cNvSpPr>
          <p:nvPr/>
        </p:nvSpPr>
        <p:spPr bwMode="auto">
          <a:xfrm rot="-5400000">
            <a:off x="6931819" y="5391944"/>
            <a:ext cx="296862" cy="685800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27730" tIns="63867" rIns="127730" bIns="63867" anchor="ctr"/>
          <a:lstStyle/>
          <a:p>
            <a:pPr algn="ctr" defTabSz="1274763"/>
            <a:endParaRPr lang="ru-RU" sz="35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0809" name="Text Box 95"/>
          <p:cNvSpPr txBox="1">
            <a:spLocks noChangeArrowheads="1"/>
          </p:cNvSpPr>
          <p:nvPr/>
        </p:nvSpPr>
        <p:spPr bwMode="auto">
          <a:xfrm>
            <a:off x="7427913" y="5548313"/>
            <a:ext cx="44291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ru-RU" sz="1600" b="0">
                <a:cs typeface="Times New Roman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30810" name="Полилиния 254"/>
          <p:cNvSpPr>
            <a:spLocks noChangeArrowheads="1"/>
          </p:cNvSpPr>
          <p:nvPr/>
        </p:nvSpPr>
        <p:spPr bwMode="auto">
          <a:xfrm>
            <a:off x="7010400" y="7456488"/>
            <a:ext cx="352425" cy="241300"/>
          </a:xfrm>
          <a:custGeom>
            <a:avLst/>
            <a:gdLst>
              <a:gd name="T0" fmla="*/ 57536 w 353730"/>
              <a:gd name="T1" fmla="*/ 168402 h 241429"/>
              <a:gd name="T2" fmla="*/ 26061 w 353730"/>
              <a:gd name="T3" fmla="*/ 156861 h 241429"/>
              <a:gd name="T4" fmla="*/ 36555 w 353730"/>
              <a:gd name="T5" fmla="*/ 87631 h 241429"/>
              <a:gd name="T6" fmla="*/ 78520 w 353730"/>
              <a:gd name="T7" fmla="*/ 18394 h 241429"/>
              <a:gd name="T8" fmla="*/ 99501 w 353730"/>
              <a:gd name="T9" fmla="*/ 53010 h 241429"/>
              <a:gd name="T10" fmla="*/ 130977 w 353730"/>
              <a:gd name="T11" fmla="*/ 64544 h 241429"/>
              <a:gd name="T12" fmla="*/ 204420 w 353730"/>
              <a:gd name="T13" fmla="*/ 76089 h 241429"/>
              <a:gd name="T14" fmla="*/ 183436 w 353730"/>
              <a:gd name="T15" fmla="*/ 145321 h 241429"/>
              <a:gd name="T16" fmla="*/ 246384 w 353730"/>
              <a:gd name="T17" fmla="*/ 168402 h 241429"/>
              <a:gd name="T18" fmla="*/ 120485 w 353730"/>
              <a:gd name="T19" fmla="*/ 203013 h 241429"/>
              <a:gd name="T20" fmla="*/ 99501 w 353730"/>
              <a:gd name="T21" fmla="*/ 237630 h 241429"/>
              <a:gd name="T22" fmla="*/ 68032 w 353730"/>
              <a:gd name="T23" fmla="*/ 226092 h 241429"/>
              <a:gd name="T24" fmla="*/ 57536 w 353730"/>
              <a:gd name="T25" fmla="*/ 16840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endParaRPr lang="ru-RU"/>
          </a:p>
        </p:txBody>
      </p:sp>
      <p:sp>
        <p:nvSpPr>
          <p:cNvPr id="30811" name="Полилиния 255"/>
          <p:cNvSpPr>
            <a:spLocks noChangeArrowheads="1"/>
          </p:cNvSpPr>
          <p:nvPr/>
        </p:nvSpPr>
        <p:spPr bwMode="auto">
          <a:xfrm>
            <a:off x="7010400" y="7775575"/>
            <a:ext cx="352425" cy="241300"/>
          </a:xfrm>
          <a:custGeom>
            <a:avLst/>
            <a:gdLst>
              <a:gd name="T0" fmla="*/ 57536 w 353730"/>
              <a:gd name="T1" fmla="*/ 168402 h 241429"/>
              <a:gd name="T2" fmla="*/ 26061 w 353730"/>
              <a:gd name="T3" fmla="*/ 156861 h 241429"/>
              <a:gd name="T4" fmla="*/ 36555 w 353730"/>
              <a:gd name="T5" fmla="*/ 87631 h 241429"/>
              <a:gd name="T6" fmla="*/ 78520 w 353730"/>
              <a:gd name="T7" fmla="*/ 18394 h 241429"/>
              <a:gd name="T8" fmla="*/ 99501 w 353730"/>
              <a:gd name="T9" fmla="*/ 53010 h 241429"/>
              <a:gd name="T10" fmla="*/ 130977 w 353730"/>
              <a:gd name="T11" fmla="*/ 64544 h 241429"/>
              <a:gd name="T12" fmla="*/ 204420 w 353730"/>
              <a:gd name="T13" fmla="*/ 76089 h 241429"/>
              <a:gd name="T14" fmla="*/ 183436 w 353730"/>
              <a:gd name="T15" fmla="*/ 145321 h 241429"/>
              <a:gd name="T16" fmla="*/ 246384 w 353730"/>
              <a:gd name="T17" fmla="*/ 168402 h 241429"/>
              <a:gd name="T18" fmla="*/ 120485 w 353730"/>
              <a:gd name="T19" fmla="*/ 203013 h 241429"/>
              <a:gd name="T20" fmla="*/ 99501 w 353730"/>
              <a:gd name="T21" fmla="*/ 237630 h 241429"/>
              <a:gd name="T22" fmla="*/ 68032 w 353730"/>
              <a:gd name="T23" fmla="*/ 226092 h 241429"/>
              <a:gd name="T24" fmla="*/ 57536 w 353730"/>
              <a:gd name="T25" fmla="*/ 16840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endParaRPr lang="ru-RU"/>
          </a:p>
        </p:txBody>
      </p:sp>
      <p:sp>
        <p:nvSpPr>
          <p:cNvPr id="30812" name="Полилиния 256"/>
          <p:cNvSpPr>
            <a:spLocks noChangeArrowheads="1"/>
          </p:cNvSpPr>
          <p:nvPr/>
        </p:nvSpPr>
        <p:spPr bwMode="auto">
          <a:xfrm>
            <a:off x="7010400" y="8077200"/>
            <a:ext cx="352425" cy="241300"/>
          </a:xfrm>
          <a:custGeom>
            <a:avLst/>
            <a:gdLst>
              <a:gd name="T0" fmla="*/ 57536 w 353730"/>
              <a:gd name="T1" fmla="*/ 168402 h 241429"/>
              <a:gd name="T2" fmla="*/ 26061 w 353730"/>
              <a:gd name="T3" fmla="*/ 156861 h 241429"/>
              <a:gd name="T4" fmla="*/ 36555 w 353730"/>
              <a:gd name="T5" fmla="*/ 87631 h 241429"/>
              <a:gd name="T6" fmla="*/ 78520 w 353730"/>
              <a:gd name="T7" fmla="*/ 18394 h 241429"/>
              <a:gd name="T8" fmla="*/ 99501 w 353730"/>
              <a:gd name="T9" fmla="*/ 53010 h 241429"/>
              <a:gd name="T10" fmla="*/ 130977 w 353730"/>
              <a:gd name="T11" fmla="*/ 64544 h 241429"/>
              <a:gd name="T12" fmla="*/ 204420 w 353730"/>
              <a:gd name="T13" fmla="*/ 76089 h 241429"/>
              <a:gd name="T14" fmla="*/ 183436 w 353730"/>
              <a:gd name="T15" fmla="*/ 145321 h 241429"/>
              <a:gd name="T16" fmla="*/ 246384 w 353730"/>
              <a:gd name="T17" fmla="*/ 168402 h 241429"/>
              <a:gd name="T18" fmla="*/ 120485 w 353730"/>
              <a:gd name="T19" fmla="*/ 203013 h 241429"/>
              <a:gd name="T20" fmla="*/ 99501 w 353730"/>
              <a:gd name="T21" fmla="*/ 237630 h 241429"/>
              <a:gd name="T22" fmla="*/ 68032 w 353730"/>
              <a:gd name="T23" fmla="*/ 226092 h 241429"/>
              <a:gd name="T24" fmla="*/ 57536 w 353730"/>
              <a:gd name="T25" fmla="*/ 16840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endParaRPr lang="ru-RU"/>
          </a:p>
        </p:txBody>
      </p:sp>
      <p:sp>
        <p:nvSpPr>
          <p:cNvPr id="30813" name="Text Box 101"/>
          <p:cNvSpPr txBox="1">
            <a:spLocks noChangeArrowheads="1"/>
          </p:cNvSpPr>
          <p:nvPr/>
        </p:nvSpPr>
        <p:spPr bwMode="auto">
          <a:xfrm>
            <a:off x="7419975" y="7361238"/>
            <a:ext cx="36687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0"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30814" name="Text Box 101"/>
          <p:cNvSpPr txBox="1">
            <a:spLocks noChangeArrowheads="1"/>
          </p:cNvSpPr>
          <p:nvPr/>
        </p:nvSpPr>
        <p:spPr bwMode="auto">
          <a:xfrm>
            <a:off x="7419975" y="7642225"/>
            <a:ext cx="36687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0"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30815" name="Text Box 101"/>
          <p:cNvSpPr txBox="1">
            <a:spLocks noChangeArrowheads="1"/>
          </p:cNvSpPr>
          <p:nvPr/>
        </p:nvSpPr>
        <p:spPr bwMode="auto">
          <a:xfrm>
            <a:off x="7431088" y="7947025"/>
            <a:ext cx="3851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0"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30816" name="Line 499"/>
          <p:cNvSpPr>
            <a:spLocks noChangeShapeType="1"/>
          </p:cNvSpPr>
          <p:nvPr/>
        </p:nvSpPr>
        <p:spPr bwMode="auto">
          <a:xfrm>
            <a:off x="6076950" y="856773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7" tIns="45709" rIns="91417" bIns="45709" anchor="ctr"/>
          <a:lstStyle/>
          <a:p>
            <a:endParaRPr lang="ru-RU"/>
          </a:p>
        </p:txBody>
      </p:sp>
      <p:sp>
        <p:nvSpPr>
          <p:cNvPr id="30817" name="Text Box 89"/>
          <p:cNvSpPr txBox="1">
            <a:spLocks noChangeArrowheads="1"/>
          </p:cNvSpPr>
          <p:nvPr/>
        </p:nvSpPr>
        <p:spPr bwMode="auto">
          <a:xfrm>
            <a:off x="7305675" y="8202613"/>
            <a:ext cx="42068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9848" tIns="124935" rIns="249848" bIns="124935">
            <a:spAutoFit/>
          </a:bodyPr>
          <a:lstStyle>
            <a:lvl1pPr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ru-RU" sz="1600" b="0">
                <a:cs typeface="Times New Roman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30818" name="Группа 168"/>
          <p:cNvGrpSpPr>
            <a:grpSpLocks/>
          </p:cNvGrpSpPr>
          <p:nvPr/>
        </p:nvGrpSpPr>
        <p:grpSpPr bwMode="auto">
          <a:xfrm rot="-4345915">
            <a:off x="1082675" y="8997950"/>
            <a:ext cx="200025" cy="600075"/>
            <a:chOff x="5857884" y="3714752"/>
            <a:chExt cx="142876" cy="428628"/>
          </a:xfrm>
        </p:grpSpPr>
        <p:sp>
          <p:nvSpPr>
            <p:cNvPr id="30863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 defTabSz="1276350"/>
              <a:endParaRPr lang="ru-RU" sz="1600" b="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19" name="Group 1225"/>
          <p:cNvGrpSpPr>
            <a:grpSpLocks/>
          </p:cNvGrpSpPr>
          <p:nvPr/>
        </p:nvGrpSpPr>
        <p:grpSpPr bwMode="auto">
          <a:xfrm>
            <a:off x="7018338" y="8370888"/>
            <a:ext cx="311150" cy="403225"/>
            <a:chOff x="783" y="2063"/>
            <a:chExt cx="479" cy="307"/>
          </a:xfrm>
        </p:grpSpPr>
        <p:sp>
          <p:nvSpPr>
            <p:cNvPr id="30838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839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30856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30861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767 h 21600"/>
                    <a:gd name="T4" fmla="*/ 0 w 21600"/>
                    <a:gd name="T5" fmla="*/ 76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30862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767 h 21600"/>
                    <a:gd name="T4" fmla="*/ 0 w 21600"/>
                    <a:gd name="T5" fmla="*/ 76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30857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8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9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0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40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30849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30854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766 h 21600"/>
                    <a:gd name="T4" fmla="*/ 0 w 21600"/>
                    <a:gd name="T5" fmla="*/ 76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30855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759 h 21600"/>
                    <a:gd name="T4" fmla="*/ 0 w 21600"/>
                    <a:gd name="T5" fmla="*/ 759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30850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1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2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3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841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2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30843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30844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30845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6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7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30848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820" name="Group 1873"/>
          <p:cNvGrpSpPr>
            <a:grpSpLocks/>
          </p:cNvGrpSpPr>
          <p:nvPr/>
        </p:nvGrpSpPr>
        <p:grpSpPr bwMode="auto">
          <a:xfrm rot="-1334384">
            <a:off x="6991350" y="8864600"/>
            <a:ext cx="406400" cy="406400"/>
            <a:chOff x="258" y="12222"/>
            <a:chExt cx="457" cy="457"/>
          </a:xfrm>
        </p:grpSpPr>
        <p:sp>
          <p:nvSpPr>
            <p:cNvPr id="30831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pPr defTabSz="1276350"/>
              <a:endParaRPr lang="ru-RU" sz="1600" b="0">
                <a:cs typeface="Times New Roman" pitchFamily="18" charset="0"/>
              </a:endParaRPr>
            </a:p>
          </p:txBody>
        </p:sp>
        <p:grpSp>
          <p:nvGrpSpPr>
            <p:cNvPr id="30832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30833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30836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30837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30834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35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0821" name="Text Box 89"/>
          <p:cNvSpPr txBox="1">
            <a:spLocks noChangeArrowheads="1"/>
          </p:cNvSpPr>
          <p:nvPr/>
        </p:nvSpPr>
        <p:spPr bwMode="auto">
          <a:xfrm>
            <a:off x="1447800" y="9080500"/>
            <a:ext cx="18494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49848" tIns="124935" rIns="249848" bIns="124935">
            <a:spAutoFit/>
          </a:bodyPr>
          <a:lstStyle>
            <a:lvl1pPr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600" b="0"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30822" name="Text Box 89"/>
          <p:cNvSpPr txBox="1">
            <a:spLocks noChangeArrowheads="1"/>
          </p:cNvSpPr>
          <p:nvPr/>
        </p:nvSpPr>
        <p:spPr bwMode="auto">
          <a:xfrm>
            <a:off x="7329488" y="8870950"/>
            <a:ext cx="26384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9848" tIns="124935" rIns="249848" bIns="124935">
            <a:spAutoFit/>
          </a:bodyPr>
          <a:lstStyle>
            <a:lvl1pPr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600" b="0"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30823" name="Группа 231"/>
          <p:cNvGrpSpPr>
            <a:grpSpLocks/>
          </p:cNvGrpSpPr>
          <p:nvPr/>
        </p:nvGrpSpPr>
        <p:grpSpPr bwMode="auto">
          <a:xfrm>
            <a:off x="6780213" y="9317038"/>
            <a:ext cx="504825" cy="200025"/>
            <a:chOff x="6827094" y="5825222"/>
            <a:chExt cx="504000" cy="200060"/>
          </a:xfrm>
        </p:grpSpPr>
        <p:sp>
          <p:nvSpPr>
            <p:cNvPr id="30829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 defTabSz="1276350"/>
              <a:endParaRPr lang="ru-RU" sz="25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30830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824" name="Группа 218"/>
          <p:cNvGrpSpPr>
            <a:grpSpLocks/>
          </p:cNvGrpSpPr>
          <p:nvPr/>
        </p:nvGrpSpPr>
        <p:grpSpPr bwMode="auto">
          <a:xfrm>
            <a:off x="1155700" y="5337175"/>
            <a:ext cx="309563" cy="301625"/>
            <a:chOff x="-1121598" y="5086352"/>
            <a:chExt cx="309408" cy="301197"/>
          </a:xfrm>
        </p:grpSpPr>
        <p:sp>
          <p:nvSpPr>
            <p:cNvPr id="30827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1274763"/>
              <a:endParaRPr lang="ru-RU" sz="29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0828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7761" tIns="63881" rIns="127761" bIns="63881" anchor="ctr"/>
            <a:lstStyle/>
            <a:p>
              <a:pPr algn="ctr" defTabSz="1274763"/>
              <a:r>
                <a:rPr lang="en-US" sz="280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9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1279525">
              <a:lnSpc>
                <a:spcPct val="80000"/>
              </a:lnSpc>
              <a:defRPr/>
            </a:pPr>
            <a:r>
              <a:rPr lang="ru-RU" sz="2100" dirty="0">
                <a:cs typeface="Times New Roman" pitchFamily="18" charset="0"/>
              </a:rPr>
              <a:t>ПАСПОРТ ТЕРРИТОРИИ СНТ (КОТТЕДЖНОГО ПОСЁЛКА) </a:t>
            </a:r>
            <a:endParaRPr lang="ru-RU" sz="2100" dirty="0" smtClean="0">
              <a:cs typeface="Times New Roman" pitchFamily="18" charset="0"/>
            </a:endParaRP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dirty="0" smtClean="0">
                <a:solidFill>
                  <a:srgbClr val="0000FF"/>
                </a:solidFill>
                <a:cs typeface="Times New Roman" pitchFamily="18" charset="0"/>
              </a:rPr>
              <a:t>(Условные обозначения</a:t>
            </a:r>
            <a:r>
              <a:rPr lang="ru-RU" sz="2100" dirty="0">
                <a:solidFill>
                  <a:srgbClr val="0000FF"/>
                </a:solidFill>
                <a:cs typeface="Times New Roman" pitchFamily="18" charset="0"/>
              </a:rPr>
              <a:t>) </a:t>
            </a:r>
          </a:p>
        </p:txBody>
      </p:sp>
      <p:sp>
        <p:nvSpPr>
          <p:cNvPr id="30826" name="Text Box 200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/>
              <a:t>п.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5" name="Группа 277"/>
          <p:cNvGrpSpPr>
            <a:grpSpLocks/>
          </p:cNvGrpSpPr>
          <p:nvPr/>
        </p:nvGrpSpPr>
        <p:grpSpPr bwMode="auto">
          <a:xfrm>
            <a:off x="293688" y="1703388"/>
            <a:ext cx="420687" cy="306387"/>
            <a:chOff x="6544278" y="3971161"/>
            <a:chExt cx="339753" cy="261960"/>
          </a:xfrm>
        </p:grpSpPr>
        <p:grpSp>
          <p:nvGrpSpPr>
            <p:cNvPr id="5861" name="Group 73"/>
            <p:cNvGrpSpPr>
              <a:grpSpLocks/>
            </p:cNvGrpSpPr>
            <p:nvPr/>
          </p:nvGrpSpPr>
          <p:grpSpPr bwMode="auto">
            <a:xfrm>
              <a:off x="6578849" y="3971161"/>
              <a:ext cx="255339" cy="261960"/>
              <a:chOff x="3168" y="186"/>
              <a:chExt cx="528" cy="672"/>
            </a:xfrm>
          </p:grpSpPr>
          <p:sp>
            <p:nvSpPr>
              <p:cNvPr id="5864" name="Line 74"/>
              <p:cNvSpPr>
                <a:spLocks noChangeShapeType="1"/>
              </p:cNvSpPr>
              <p:nvPr/>
            </p:nvSpPr>
            <p:spPr bwMode="auto">
              <a:xfrm>
                <a:off x="3193" y="186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65" name="Line 7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66" name="Line 76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67" name="Line 77"/>
              <p:cNvSpPr>
                <a:spLocks noChangeShapeType="1"/>
              </p:cNvSpPr>
              <p:nvPr/>
            </p:nvSpPr>
            <p:spPr bwMode="auto">
              <a:xfrm>
                <a:off x="3671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862" name="Freeform 78"/>
            <p:cNvSpPr>
              <a:spLocks/>
            </p:cNvSpPr>
            <p:nvPr/>
          </p:nvSpPr>
          <p:spPr bwMode="auto">
            <a:xfrm>
              <a:off x="6591299" y="3986212"/>
              <a:ext cx="240507" cy="130980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5863" name="Text Box 79"/>
            <p:cNvSpPr txBox="1">
              <a:spLocks noChangeArrowheads="1"/>
            </p:cNvSpPr>
            <p:nvPr/>
          </p:nvSpPr>
          <p:spPr bwMode="auto">
            <a:xfrm>
              <a:off x="6544278" y="4001463"/>
              <a:ext cx="33975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3187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3187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3187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3187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3187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700">
                  <a:cs typeface="Arial" pitchFamily="34" charset="0"/>
                </a:rPr>
                <a:t>ДПО</a:t>
              </a:r>
            </a:p>
          </p:txBody>
        </p:sp>
      </p:grpSp>
      <p:grpSp>
        <p:nvGrpSpPr>
          <p:cNvPr id="5126" name="Группа 276"/>
          <p:cNvGrpSpPr>
            <a:grpSpLocks/>
          </p:cNvGrpSpPr>
          <p:nvPr/>
        </p:nvGrpSpPr>
        <p:grpSpPr bwMode="auto">
          <a:xfrm>
            <a:off x="309563" y="1387475"/>
            <a:ext cx="434975" cy="306388"/>
            <a:chOff x="4856160" y="3032911"/>
            <a:chExt cx="351098" cy="261959"/>
          </a:xfrm>
        </p:grpSpPr>
        <p:grpSp>
          <p:nvGrpSpPr>
            <p:cNvPr id="5853" name="Group 127"/>
            <p:cNvGrpSpPr>
              <a:grpSpLocks/>
            </p:cNvGrpSpPr>
            <p:nvPr/>
          </p:nvGrpSpPr>
          <p:grpSpPr bwMode="auto">
            <a:xfrm>
              <a:off x="4885381" y="3032911"/>
              <a:ext cx="302569" cy="261959"/>
              <a:chOff x="3168" y="180"/>
              <a:chExt cx="528" cy="672"/>
            </a:xfrm>
          </p:grpSpPr>
          <p:sp>
            <p:nvSpPr>
              <p:cNvPr id="5857" name="Line 128"/>
              <p:cNvSpPr>
                <a:spLocks noChangeShapeType="1"/>
              </p:cNvSpPr>
              <p:nvPr/>
            </p:nvSpPr>
            <p:spPr bwMode="auto">
              <a:xfrm>
                <a:off x="3175" y="180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58" name="Line 12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59" name="Line 13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60" name="Line 13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854" name="Группа 22"/>
            <p:cNvGrpSpPr>
              <a:grpSpLocks/>
            </p:cNvGrpSpPr>
            <p:nvPr/>
          </p:nvGrpSpPr>
          <p:grpSpPr bwMode="auto">
            <a:xfrm>
              <a:off x="4856160" y="3051101"/>
              <a:ext cx="351098" cy="130980"/>
              <a:chOff x="3309131" y="3055062"/>
              <a:chExt cx="351098" cy="130980"/>
            </a:xfrm>
          </p:grpSpPr>
          <p:sp>
            <p:nvSpPr>
              <p:cNvPr id="5855" name="Freeform 132"/>
              <p:cNvSpPr>
                <a:spLocks/>
              </p:cNvSpPr>
              <p:nvPr/>
            </p:nvSpPr>
            <p:spPr bwMode="auto">
              <a:xfrm>
                <a:off x="3361848" y="3055062"/>
                <a:ext cx="274131" cy="130980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5856" name="Text Box 133"/>
              <p:cNvSpPr txBox="1">
                <a:spLocks noChangeArrowheads="1"/>
              </p:cNvSpPr>
              <p:nvPr/>
            </p:nvSpPr>
            <p:spPr bwMode="auto">
              <a:xfrm>
                <a:off x="3309131" y="3073932"/>
                <a:ext cx="351098" cy="92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031875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031875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031875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1031875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031875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ru-RU" sz="700">
                    <a:solidFill>
                      <a:schemeClr val="bg1"/>
                    </a:solidFill>
                    <a:cs typeface="Arial" pitchFamily="34" charset="0"/>
                  </a:rPr>
                  <a:t>ВПО</a:t>
                </a:r>
              </a:p>
            </p:txBody>
          </p:sp>
        </p:grpSp>
      </p:grpSp>
      <p:grpSp>
        <p:nvGrpSpPr>
          <p:cNvPr id="5127" name="Group 316"/>
          <p:cNvGrpSpPr>
            <a:grpSpLocks/>
          </p:cNvGrpSpPr>
          <p:nvPr/>
        </p:nvGrpSpPr>
        <p:grpSpPr bwMode="auto">
          <a:xfrm>
            <a:off x="236538" y="3668713"/>
            <a:ext cx="471487" cy="311150"/>
            <a:chOff x="4727" y="2506"/>
            <a:chExt cx="706" cy="1172"/>
          </a:xfrm>
        </p:grpSpPr>
        <p:sp>
          <p:nvSpPr>
            <p:cNvPr id="577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9 h 135"/>
                <a:gd name="T2" fmla="*/ 0 w 139"/>
                <a:gd name="T3" fmla="*/ 20 h 135"/>
                <a:gd name="T4" fmla="*/ 0 w 139"/>
                <a:gd name="T5" fmla="*/ 20 h 135"/>
                <a:gd name="T6" fmla="*/ 0 w 139"/>
                <a:gd name="T7" fmla="*/ 10 h 135"/>
                <a:gd name="T8" fmla="*/ 0 w 139"/>
                <a:gd name="T9" fmla="*/ 10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9 h 135"/>
                <a:gd name="T16" fmla="*/ 0 w 139"/>
                <a:gd name="T17" fmla="*/ 29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7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214 h 1278"/>
                <a:gd name="T2" fmla="*/ 0 w 1946"/>
                <a:gd name="T3" fmla="*/ 17 h 1278"/>
                <a:gd name="T4" fmla="*/ 0 w 1946"/>
                <a:gd name="T5" fmla="*/ 17 h 1278"/>
                <a:gd name="T6" fmla="*/ 0 w 1946"/>
                <a:gd name="T7" fmla="*/ 16 h 1278"/>
                <a:gd name="T8" fmla="*/ 0 w 1946"/>
                <a:gd name="T9" fmla="*/ 14 h 1278"/>
                <a:gd name="T10" fmla="*/ 0 w 1946"/>
                <a:gd name="T11" fmla="*/ 12 h 1278"/>
                <a:gd name="T12" fmla="*/ 0 w 1946"/>
                <a:gd name="T13" fmla="*/ 10 h 1278"/>
                <a:gd name="T14" fmla="*/ 0 w 1946"/>
                <a:gd name="T15" fmla="*/ 9 h 1278"/>
                <a:gd name="T16" fmla="*/ 0 w 1946"/>
                <a:gd name="T17" fmla="*/ 8 h 1278"/>
                <a:gd name="T18" fmla="*/ 0 w 1946"/>
                <a:gd name="T19" fmla="*/ 7 h 1278"/>
                <a:gd name="T20" fmla="*/ 0 w 1946"/>
                <a:gd name="T21" fmla="*/ 5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5 h 1278"/>
                <a:gd name="T54" fmla="*/ 0 w 1946"/>
                <a:gd name="T55" fmla="*/ 7 h 1278"/>
                <a:gd name="T56" fmla="*/ 0 w 1946"/>
                <a:gd name="T57" fmla="*/ 8 h 1278"/>
                <a:gd name="T58" fmla="*/ 0 w 1946"/>
                <a:gd name="T59" fmla="*/ 9 h 1278"/>
                <a:gd name="T60" fmla="*/ 0 w 1946"/>
                <a:gd name="T61" fmla="*/ 10 h 1278"/>
                <a:gd name="T62" fmla="*/ 0 w 1946"/>
                <a:gd name="T63" fmla="*/ 12 h 1278"/>
                <a:gd name="T64" fmla="*/ 0 w 1946"/>
                <a:gd name="T65" fmla="*/ 14 h 1278"/>
                <a:gd name="T66" fmla="*/ 0 w 1946"/>
                <a:gd name="T67" fmla="*/ 16 h 1278"/>
                <a:gd name="T68" fmla="*/ 0 w 1946"/>
                <a:gd name="T69" fmla="*/ 17 h 1278"/>
                <a:gd name="T70" fmla="*/ 0 w 1946"/>
                <a:gd name="T71" fmla="*/ 17 h 1278"/>
                <a:gd name="T72" fmla="*/ 0 w 1946"/>
                <a:gd name="T73" fmla="*/ 214 h 1278"/>
                <a:gd name="T74" fmla="*/ 0 w 1946"/>
                <a:gd name="T75" fmla="*/ 214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7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7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7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7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8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8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8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8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8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8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8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8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8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8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9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9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7 h 102"/>
                <a:gd name="T2" fmla="*/ 0 w 440"/>
                <a:gd name="T3" fmla="*/ 16 h 102"/>
                <a:gd name="T4" fmla="*/ 0 w 440"/>
                <a:gd name="T5" fmla="*/ 14 h 102"/>
                <a:gd name="T6" fmla="*/ 0 w 440"/>
                <a:gd name="T7" fmla="*/ 12 h 102"/>
                <a:gd name="T8" fmla="*/ 0 w 440"/>
                <a:gd name="T9" fmla="*/ 11 h 102"/>
                <a:gd name="T10" fmla="*/ 0 w 440"/>
                <a:gd name="T11" fmla="*/ 9 h 102"/>
                <a:gd name="T12" fmla="*/ 0 w 440"/>
                <a:gd name="T13" fmla="*/ 8 h 102"/>
                <a:gd name="T14" fmla="*/ 0 w 440"/>
                <a:gd name="T15" fmla="*/ 7 h 102"/>
                <a:gd name="T16" fmla="*/ 0 w 440"/>
                <a:gd name="T17" fmla="*/ 5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5 h 102"/>
                <a:gd name="T50" fmla="*/ 0 w 440"/>
                <a:gd name="T51" fmla="*/ 7 h 102"/>
                <a:gd name="T52" fmla="*/ 0 w 440"/>
                <a:gd name="T53" fmla="*/ 8 h 102"/>
                <a:gd name="T54" fmla="*/ 0 w 440"/>
                <a:gd name="T55" fmla="*/ 9 h 102"/>
                <a:gd name="T56" fmla="*/ 0 w 440"/>
                <a:gd name="T57" fmla="*/ 11 h 102"/>
                <a:gd name="T58" fmla="*/ 0 w 440"/>
                <a:gd name="T59" fmla="*/ 12 h 102"/>
                <a:gd name="T60" fmla="*/ 0 w 440"/>
                <a:gd name="T61" fmla="*/ 14 h 102"/>
                <a:gd name="T62" fmla="*/ 0 w 440"/>
                <a:gd name="T63" fmla="*/ 16 h 102"/>
                <a:gd name="T64" fmla="*/ 0 w 440"/>
                <a:gd name="T65" fmla="*/ 17 h 102"/>
                <a:gd name="T66" fmla="*/ 0 w 440"/>
                <a:gd name="T67" fmla="*/ 17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9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11 h 168"/>
                <a:gd name="T2" fmla="*/ 0 w 1847"/>
                <a:gd name="T3" fmla="*/ 12 h 168"/>
                <a:gd name="T4" fmla="*/ 0 w 1847"/>
                <a:gd name="T5" fmla="*/ 14 h 168"/>
                <a:gd name="T6" fmla="*/ 0 w 1847"/>
                <a:gd name="T7" fmla="*/ 16 h 168"/>
                <a:gd name="T8" fmla="*/ 0 w 1847"/>
                <a:gd name="T9" fmla="*/ 18 h 168"/>
                <a:gd name="T10" fmla="*/ 0 w 1847"/>
                <a:gd name="T11" fmla="*/ 21 h 168"/>
                <a:gd name="T12" fmla="*/ 0 w 1847"/>
                <a:gd name="T13" fmla="*/ 24 h 168"/>
                <a:gd name="T14" fmla="*/ 0 w 1847"/>
                <a:gd name="T15" fmla="*/ 28 h 168"/>
                <a:gd name="T16" fmla="*/ 0 w 1847"/>
                <a:gd name="T17" fmla="*/ 30 h 168"/>
                <a:gd name="T18" fmla="*/ 0 w 1847"/>
                <a:gd name="T19" fmla="*/ 20 h 168"/>
                <a:gd name="T20" fmla="*/ 0 w 1847"/>
                <a:gd name="T21" fmla="*/ 20 h 168"/>
                <a:gd name="T22" fmla="*/ 0 w 1847"/>
                <a:gd name="T23" fmla="*/ 20 h 168"/>
                <a:gd name="T24" fmla="*/ 0 w 1847"/>
                <a:gd name="T25" fmla="*/ 20 h 168"/>
                <a:gd name="T26" fmla="*/ 0 w 1847"/>
                <a:gd name="T27" fmla="*/ 20 h 168"/>
                <a:gd name="T28" fmla="*/ 0 w 1847"/>
                <a:gd name="T29" fmla="*/ 20 h 168"/>
                <a:gd name="T30" fmla="*/ 0 w 1847"/>
                <a:gd name="T31" fmla="*/ 20 h 168"/>
                <a:gd name="T32" fmla="*/ 0 w 1847"/>
                <a:gd name="T33" fmla="*/ 20 h 168"/>
                <a:gd name="T34" fmla="*/ 0 w 1847"/>
                <a:gd name="T35" fmla="*/ 18 h 168"/>
                <a:gd name="T36" fmla="*/ 0 w 1847"/>
                <a:gd name="T37" fmla="*/ 15 h 168"/>
                <a:gd name="T38" fmla="*/ 0 w 1847"/>
                <a:gd name="T39" fmla="*/ 10 h 168"/>
                <a:gd name="T40" fmla="*/ 0 w 1847"/>
                <a:gd name="T41" fmla="*/ 8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8 h 168"/>
                <a:gd name="T60" fmla="*/ 0 w 1847"/>
                <a:gd name="T61" fmla="*/ 10 h 168"/>
                <a:gd name="T62" fmla="*/ 0 w 1847"/>
                <a:gd name="T63" fmla="*/ 15 h 168"/>
                <a:gd name="T64" fmla="*/ 0 w 1847"/>
                <a:gd name="T65" fmla="*/ 18 h 168"/>
                <a:gd name="T66" fmla="*/ 0 w 1847"/>
                <a:gd name="T67" fmla="*/ 20 h 168"/>
                <a:gd name="T68" fmla="*/ 0 w 1847"/>
                <a:gd name="T69" fmla="*/ 20 h 168"/>
                <a:gd name="T70" fmla="*/ 0 w 1847"/>
                <a:gd name="T71" fmla="*/ 20 h 168"/>
                <a:gd name="T72" fmla="*/ 0 w 1847"/>
                <a:gd name="T73" fmla="*/ 20 h 168"/>
                <a:gd name="T74" fmla="*/ 0 w 1847"/>
                <a:gd name="T75" fmla="*/ 20 h 168"/>
                <a:gd name="T76" fmla="*/ 0 w 1847"/>
                <a:gd name="T77" fmla="*/ 20 h 168"/>
                <a:gd name="T78" fmla="*/ 0 w 1847"/>
                <a:gd name="T79" fmla="*/ 20 h 168"/>
                <a:gd name="T80" fmla="*/ 0 w 1847"/>
                <a:gd name="T81" fmla="*/ 20 h 168"/>
                <a:gd name="T82" fmla="*/ 0 w 1847"/>
                <a:gd name="T83" fmla="*/ 30 h 168"/>
                <a:gd name="T84" fmla="*/ 0 w 1847"/>
                <a:gd name="T85" fmla="*/ 28 h 168"/>
                <a:gd name="T86" fmla="*/ 0 w 1847"/>
                <a:gd name="T87" fmla="*/ 24 h 168"/>
                <a:gd name="T88" fmla="*/ 0 w 1847"/>
                <a:gd name="T89" fmla="*/ 21 h 168"/>
                <a:gd name="T90" fmla="*/ 0 w 1847"/>
                <a:gd name="T91" fmla="*/ 18 h 168"/>
                <a:gd name="T92" fmla="*/ 0 w 1847"/>
                <a:gd name="T93" fmla="*/ 16 h 168"/>
                <a:gd name="T94" fmla="*/ 0 w 1847"/>
                <a:gd name="T95" fmla="*/ 14 h 168"/>
                <a:gd name="T96" fmla="*/ 0 w 1847"/>
                <a:gd name="T97" fmla="*/ 12 h 168"/>
                <a:gd name="T98" fmla="*/ 0 w 1847"/>
                <a:gd name="T99" fmla="*/ 11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9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9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9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9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9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9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9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0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0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0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0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0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0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0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0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0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0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1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1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1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1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1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1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1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1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1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1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2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2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2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2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2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2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2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35 h 373"/>
                <a:gd name="T2" fmla="*/ 0 w 217"/>
                <a:gd name="T3" fmla="*/ 35 h 373"/>
                <a:gd name="T4" fmla="*/ 0 w 217"/>
                <a:gd name="T5" fmla="*/ 55 h 373"/>
                <a:gd name="T6" fmla="*/ 0 w 217"/>
                <a:gd name="T7" fmla="*/ 55 h 373"/>
                <a:gd name="T8" fmla="*/ 0 w 217"/>
                <a:gd name="T9" fmla="*/ 60 h 373"/>
                <a:gd name="T10" fmla="*/ 0 w 217"/>
                <a:gd name="T11" fmla="*/ 6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5 h 373"/>
                <a:gd name="T18" fmla="*/ 0 w 217"/>
                <a:gd name="T19" fmla="*/ 5 h 373"/>
                <a:gd name="T20" fmla="*/ 0 w 217"/>
                <a:gd name="T21" fmla="*/ 27 h 373"/>
                <a:gd name="T22" fmla="*/ 0 w 217"/>
                <a:gd name="T23" fmla="*/ 27 h 373"/>
                <a:gd name="T24" fmla="*/ 0 w 217"/>
                <a:gd name="T25" fmla="*/ 35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2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5 h 373"/>
                <a:gd name="T2" fmla="*/ 0 w 29"/>
                <a:gd name="T3" fmla="*/ 55 h 373"/>
                <a:gd name="T4" fmla="*/ 0 w 29"/>
                <a:gd name="T5" fmla="*/ 60 h 373"/>
                <a:gd name="T6" fmla="*/ 0 w 29"/>
                <a:gd name="T7" fmla="*/ 0 h 373"/>
                <a:gd name="T8" fmla="*/ 0 w 29"/>
                <a:gd name="T9" fmla="*/ 5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2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35 h 373"/>
                <a:gd name="T2" fmla="*/ 0 w 216"/>
                <a:gd name="T3" fmla="*/ 35 h 373"/>
                <a:gd name="T4" fmla="*/ 0 w 216"/>
                <a:gd name="T5" fmla="*/ 55 h 373"/>
                <a:gd name="T6" fmla="*/ 0 w 216"/>
                <a:gd name="T7" fmla="*/ 55 h 373"/>
                <a:gd name="T8" fmla="*/ 0 w 216"/>
                <a:gd name="T9" fmla="*/ 60 h 373"/>
                <a:gd name="T10" fmla="*/ 0 w 216"/>
                <a:gd name="T11" fmla="*/ 6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5 h 373"/>
                <a:gd name="T18" fmla="*/ 0 w 216"/>
                <a:gd name="T19" fmla="*/ 5 h 373"/>
                <a:gd name="T20" fmla="*/ 0 w 216"/>
                <a:gd name="T21" fmla="*/ 27 h 373"/>
                <a:gd name="T22" fmla="*/ 0 w 216"/>
                <a:gd name="T23" fmla="*/ 27 h 373"/>
                <a:gd name="T24" fmla="*/ 0 w 216"/>
                <a:gd name="T25" fmla="*/ 35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2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5 h 373"/>
                <a:gd name="T2" fmla="*/ 0 w 29"/>
                <a:gd name="T3" fmla="*/ 55 h 373"/>
                <a:gd name="T4" fmla="*/ 0 w 29"/>
                <a:gd name="T5" fmla="*/ 60 h 373"/>
                <a:gd name="T6" fmla="*/ 0 w 29"/>
                <a:gd name="T7" fmla="*/ 0 h 373"/>
                <a:gd name="T8" fmla="*/ 0 w 29"/>
                <a:gd name="T9" fmla="*/ 5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35 h 373"/>
                <a:gd name="T2" fmla="*/ 0 w 217"/>
                <a:gd name="T3" fmla="*/ 35 h 373"/>
                <a:gd name="T4" fmla="*/ 0 w 217"/>
                <a:gd name="T5" fmla="*/ 55 h 373"/>
                <a:gd name="T6" fmla="*/ 0 w 217"/>
                <a:gd name="T7" fmla="*/ 55 h 373"/>
                <a:gd name="T8" fmla="*/ 0 w 217"/>
                <a:gd name="T9" fmla="*/ 60 h 373"/>
                <a:gd name="T10" fmla="*/ 0 w 217"/>
                <a:gd name="T11" fmla="*/ 6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5 h 373"/>
                <a:gd name="T18" fmla="*/ 0 w 217"/>
                <a:gd name="T19" fmla="*/ 5 h 373"/>
                <a:gd name="T20" fmla="*/ 0 w 217"/>
                <a:gd name="T21" fmla="*/ 27 h 373"/>
                <a:gd name="T22" fmla="*/ 0 w 217"/>
                <a:gd name="T23" fmla="*/ 27 h 373"/>
                <a:gd name="T24" fmla="*/ 0 w 217"/>
                <a:gd name="T25" fmla="*/ 35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5 h 373"/>
                <a:gd name="T2" fmla="*/ 0 w 29"/>
                <a:gd name="T3" fmla="*/ 55 h 373"/>
                <a:gd name="T4" fmla="*/ 0 w 29"/>
                <a:gd name="T5" fmla="*/ 60 h 373"/>
                <a:gd name="T6" fmla="*/ 0 w 29"/>
                <a:gd name="T7" fmla="*/ 0 h 373"/>
                <a:gd name="T8" fmla="*/ 0 w 29"/>
                <a:gd name="T9" fmla="*/ 5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37 h 372"/>
                <a:gd name="T2" fmla="*/ 0 w 216"/>
                <a:gd name="T3" fmla="*/ 37 h 372"/>
                <a:gd name="T4" fmla="*/ 0 w 216"/>
                <a:gd name="T5" fmla="*/ 57 h 372"/>
                <a:gd name="T6" fmla="*/ 0 w 216"/>
                <a:gd name="T7" fmla="*/ 57 h 372"/>
                <a:gd name="T8" fmla="*/ 0 w 216"/>
                <a:gd name="T9" fmla="*/ 62 h 372"/>
                <a:gd name="T10" fmla="*/ 0 w 216"/>
                <a:gd name="T11" fmla="*/ 62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4 h 372"/>
                <a:gd name="T18" fmla="*/ 0 w 216"/>
                <a:gd name="T19" fmla="*/ 4 h 372"/>
                <a:gd name="T20" fmla="*/ 0 w 216"/>
                <a:gd name="T21" fmla="*/ 28 h 372"/>
                <a:gd name="T22" fmla="*/ 0 w 216"/>
                <a:gd name="T23" fmla="*/ 28 h 372"/>
                <a:gd name="T24" fmla="*/ 0 w 216"/>
                <a:gd name="T25" fmla="*/ 37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4 h 372"/>
                <a:gd name="T2" fmla="*/ 0 w 29"/>
                <a:gd name="T3" fmla="*/ 57 h 372"/>
                <a:gd name="T4" fmla="*/ 0 w 29"/>
                <a:gd name="T5" fmla="*/ 62 h 372"/>
                <a:gd name="T6" fmla="*/ 0 w 29"/>
                <a:gd name="T7" fmla="*/ 0 h 372"/>
                <a:gd name="T8" fmla="*/ 0 w 29"/>
                <a:gd name="T9" fmla="*/ 4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37 h 372"/>
                <a:gd name="T2" fmla="*/ 0 w 217"/>
                <a:gd name="T3" fmla="*/ 37 h 372"/>
                <a:gd name="T4" fmla="*/ 0 w 217"/>
                <a:gd name="T5" fmla="*/ 57 h 372"/>
                <a:gd name="T6" fmla="*/ 0 w 217"/>
                <a:gd name="T7" fmla="*/ 57 h 372"/>
                <a:gd name="T8" fmla="*/ 0 w 217"/>
                <a:gd name="T9" fmla="*/ 62 h 372"/>
                <a:gd name="T10" fmla="*/ 0 w 217"/>
                <a:gd name="T11" fmla="*/ 62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4 h 372"/>
                <a:gd name="T18" fmla="*/ 0 w 217"/>
                <a:gd name="T19" fmla="*/ 4 h 372"/>
                <a:gd name="T20" fmla="*/ 0 w 217"/>
                <a:gd name="T21" fmla="*/ 28 h 372"/>
                <a:gd name="T22" fmla="*/ 0 w 217"/>
                <a:gd name="T23" fmla="*/ 28 h 372"/>
                <a:gd name="T24" fmla="*/ 0 w 217"/>
                <a:gd name="T25" fmla="*/ 37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4 h 372"/>
                <a:gd name="T2" fmla="*/ 0 w 29"/>
                <a:gd name="T3" fmla="*/ 57 h 372"/>
                <a:gd name="T4" fmla="*/ 0 w 29"/>
                <a:gd name="T5" fmla="*/ 62 h 372"/>
                <a:gd name="T6" fmla="*/ 0 w 29"/>
                <a:gd name="T7" fmla="*/ 0 h 372"/>
                <a:gd name="T8" fmla="*/ 0 w 29"/>
                <a:gd name="T9" fmla="*/ 4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35 h 373"/>
                <a:gd name="T2" fmla="*/ 0 w 215"/>
                <a:gd name="T3" fmla="*/ 35 h 373"/>
                <a:gd name="T4" fmla="*/ 0 w 215"/>
                <a:gd name="T5" fmla="*/ 55 h 373"/>
                <a:gd name="T6" fmla="*/ 0 w 215"/>
                <a:gd name="T7" fmla="*/ 55 h 373"/>
                <a:gd name="T8" fmla="*/ 0 w 215"/>
                <a:gd name="T9" fmla="*/ 60 h 373"/>
                <a:gd name="T10" fmla="*/ 0 w 215"/>
                <a:gd name="T11" fmla="*/ 6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5 h 373"/>
                <a:gd name="T18" fmla="*/ 0 w 215"/>
                <a:gd name="T19" fmla="*/ 5 h 373"/>
                <a:gd name="T20" fmla="*/ 0 w 215"/>
                <a:gd name="T21" fmla="*/ 27 h 373"/>
                <a:gd name="T22" fmla="*/ 0 w 215"/>
                <a:gd name="T23" fmla="*/ 27 h 373"/>
                <a:gd name="T24" fmla="*/ 0 w 215"/>
                <a:gd name="T25" fmla="*/ 35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5 h 373"/>
                <a:gd name="T2" fmla="*/ 0 w 29"/>
                <a:gd name="T3" fmla="*/ 55 h 373"/>
                <a:gd name="T4" fmla="*/ 0 w 29"/>
                <a:gd name="T5" fmla="*/ 60 h 373"/>
                <a:gd name="T6" fmla="*/ 0 w 29"/>
                <a:gd name="T7" fmla="*/ 0 h 373"/>
                <a:gd name="T8" fmla="*/ 0 w 29"/>
                <a:gd name="T9" fmla="*/ 5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35 h 373"/>
                <a:gd name="T2" fmla="*/ 0 w 216"/>
                <a:gd name="T3" fmla="*/ 35 h 373"/>
                <a:gd name="T4" fmla="*/ 0 w 216"/>
                <a:gd name="T5" fmla="*/ 55 h 373"/>
                <a:gd name="T6" fmla="*/ 0 w 216"/>
                <a:gd name="T7" fmla="*/ 55 h 373"/>
                <a:gd name="T8" fmla="*/ 0 w 216"/>
                <a:gd name="T9" fmla="*/ 60 h 373"/>
                <a:gd name="T10" fmla="*/ 0 w 216"/>
                <a:gd name="T11" fmla="*/ 6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5 h 373"/>
                <a:gd name="T18" fmla="*/ 0 w 216"/>
                <a:gd name="T19" fmla="*/ 5 h 373"/>
                <a:gd name="T20" fmla="*/ 0 w 216"/>
                <a:gd name="T21" fmla="*/ 27 h 373"/>
                <a:gd name="T22" fmla="*/ 0 w 216"/>
                <a:gd name="T23" fmla="*/ 27 h 373"/>
                <a:gd name="T24" fmla="*/ 0 w 216"/>
                <a:gd name="T25" fmla="*/ 35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5 h 373"/>
                <a:gd name="T2" fmla="*/ 0 w 29"/>
                <a:gd name="T3" fmla="*/ 55 h 373"/>
                <a:gd name="T4" fmla="*/ 0 w 29"/>
                <a:gd name="T5" fmla="*/ 60 h 373"/>
                <a:gd name="T6" fmla="*/ 0 w 29"/>
                <a:gd name="T7" fmla="*/ 0 h 373"/>
                <a:gd name="T8" fmla="*/ 0 w 29"/>
                <a:gd name="T9" fmla="*/ 5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35 h 373"/>
                <a:gd name="T2" fmla="*/ 0 w 215"/>
                <a:gd name="T3" fmla="*/ 35 h 373"/>
                <a:gd name="T4" fmla="*/ 0 w 215"/>
                <a:gd name="T5" fmla="*/ 55 h 373"/>
                <a:gd name="T6" fmla="*/ 0 w 215"/>
                <a:gd name="T7" fmla="*/ 55 h 373"/>
                <a:gd name="T8" fmla="*/ 0 w 215"/>
                <a:gd name="T9" fmla="*/ 60 h 373"/>
                <a:gd name="T10" fmla="*/ 0 w 215"/>
                <a:gd name="T11" fmla="*/ 6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5 h 373"/>
                <a:gd name="T18" fmla="*/ 0 w 215"/>
                <a:gd name="T19" fmla="*/ 5 h 373"/>
                <a:gd name="T20" fmla="*/ 0 w 215"/>
                <a:gd name="T21" fmla="*/ 27 h 373"/>
                <a:gd name="T22" fmla="*/ 0 w 215"/>
                <a:gd name="T23" fmla="*/ 27 h 373"/>
                <a:gd name="T24" fmla="*/ 0 w 215"/>
                <a:gd name="T25" fmla="*/ 35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5 h 373"/>
                <a:gd name="T2" fmla="*/ 0 w 29"/>
                <a:gd name="T3" fmla="*/ 55 h 373"/>
                <a:gd name="T4" fmla="*/ 0 w 29"/>
                <a:gd name="T5" fmla="*/ 60 h 373"/>
                <a:gd name="T6" fmla="*/ 0 w 29"/>
                <a:gd name="T7" fmla="*/ 0 h 373"/>
                <a:gd name="T8" fmla="*/ 0 w 29"/>
                <a:gd name="T9" fmla="*/ 5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2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37 h 372"/>
                <a:gd name="T2" fmla="*/ 0 w 216"/>
                <a:gd name="T3" fmla="*/ 37 h 372"/>
                <a:gd name="T4" fmla="*/ 0 w 216"/>
                <a:gd name="T5" fmla="*/ 57 h 372"/>
                <a:gd name="T6" fmla="*/ 0 w 216"/>
                <a:gd name="T7" fmla="*/ 57 h 372"/>
                <a:gd name="T8" fmla="*/ 0 w 216"/>
                <a:gd name="T9" fmla="*/ 62 h 372"/>
                <a:gd name="T10" fmla="*/ 0 w 216"/>
                <a:gd name="T11" fmla="*/ 62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4 h 372"/>
                <a:gd name="T18" fmla="*/ 0 w 216"/>
                <a:gd name="T19" fmla="*/ 4 h 372"/>
                <a:gd name="T20" fmla="*/ 0 w 216"/>
                <a:gd name="T21" fmla="*/ 28 h 372"/>
                <a:gd name="T22" fmla="*/ 0 w 216"/>
                <a:gd name="T23" fmla="*/ 28 h 372"/>
                <a:gd name="T24" fmla="*/ 0 w 216"/>
                <a:gd name="T25" fmla="*/ 37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4 h 372"/>
                <a:gd name="T2" fmla="*/ 0 w 29"/>
                <a:gd name="T3" fmla="*/ 57 h 372"/>
                <a:gd name="T4" fmla="*/ 0 w 29"/>
                <a:gd name="T5" fmla="*/ 62 h 372"/>
                <a:gd name="T6" fmla="*/ 0 w 29"/>
                <a:gd name="T7" fmla="*/ 0 h 372"/>
                <a:gd name="T8" fmla="*/ 0 w 29"/>
                <a:gd name="T9" fmla="*/ 4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37 h 372"/>
                <a:gd name="T2" fmla="*/ 0 w 215"/>
                <a:gd name="T3" fmla="*/ 37 h 372"/>
                <a:gd name="T4" fmla="*/ 0 w 215"/>
                <a:gd name="T5" fmla="*/ 57 h 372"/>
                <a:gd name="T6" fmla="*/ 0 w 215"/>
                <a:gd name="T7" fmla="*/ 57 h 372"/>
                <a:gd name="T8" fmla="*/ 0 w 215"/>
                <a:gd name="T9" fmla="*/ 62 h 372"/>
                <a:gd name="T10" fmla="*/ 0 w 215"/>
                <a:gd name="T11" fmla="*/ 62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4 h 372"/>
                <a:gd name="T18" fmla="*/ 0 w 215"/>
                <a:gd name="T19" fmla="*/ 4 h 372"/>
                <a:gd name="T20" fmla="*/ 0 w 215"/>
                <a:gd name="T21" fmla="*/ 28 h 372"/>
                <a:gd name="T22" fmla="*/ 0 w 215"/>
                <a:gd name="T23" fmla="*/ 28 h 372"/>
                <a:gd name="T24" fmla="*/ 0 w 215"/>
                <a:gd name="T25" fmla="*/ 37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4 h 372"/>
                <a:gd name="T2" fmla="*/ 0 w 29"/>
                <a:gd name="T3" fmla="*/ 57 h 372"/>
                <a:gd name="T4" fmla="*/ 0 w 29"/>
                <a:gd name="T5" fmla="*/ 62 h 372"/>
                <a:gd name="T6" fmla="*/ 0 w 29"/>
                <a:gd name="T7" fmla="*/ 0 h 372"/>
                <a:gd name="T8" fmla="*/ 0 w 29"/>
                <a:gd name="T9" fmla="*/ 4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5 h 38"/>
                <a:gd name="T2" fmla="*/ 0 w 37"/>
                <a:gd name="T3" fmla="*/ 23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3 h 38"/>
                <a:gd name="T32" fmla="*/ 0 w 37"/>
                <a:gd name="T33" fmla="*/ 2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8" name="Группа 280"/>
          <p:cNvGrpSpPr>
            <a:grpSpLocks/>
          </p:cNvGrpSpPr>
          <p:nvPr/>
        </p:nvGrpSpPr>
        <p:grpSpPr bwMode="auto">
          <a:xfrm>
            <a:off x="322263" y="2578100"/>
            <a:ext cx="331787" cy="296863"/>
            <a:chOff x="1758152" y="4604547"/>
            <a:chExt cx="267498" cy="253815"/>
          </a:xfrm>
        </p:grpSpPr>
        <p:grpSp>
          <p:nvGrpSpPr>
            <p:cNvPr id="5766" name="Group 397"/>
            <p:cNvGrpSpPr>
              <a:grpSpLocks/>
            </p:cNvGrpSpPr>
            <p:nvPr/>
          </p:nvGrpSpPr>
          <p:grpSpPr bwMode="auto">
            <a:xfrm>
              <a:off x="1758152" y="4604547"/>
              <a:ext cx="267498" cy="253815"/>
              <a:chOff x="6900" y="2382"/>
              <a:chExt cx="528" cy="272"/>
            </a:xfrm>
          </p:grpSpPr>
          <p:grpSp>
            <p:nvGrpSpPr>
              <p:cNvPr id="5768" name="Group 398"/>
              <p:cNvGrpSpPr>
                <a:grpSpLocks/>
              </p:cNvGrpSpPr>
              <p:nvPr/>
            </p:nvGrpSpPr>
            <p:grpSpPr bwMode="auto">
              <a:xfrm>
                <a:off x="6900" y="2382"/>
                <a:ext cx="528" cy="272"/>
                <a:chOff x="3168" y="192"/>
                <a:chExt cx="528" cy="672"/>
              </a:xfrm>
            </p:grpSpPr>
            <p:sp>
              <p:nvSpPr>
                <p:cNvPr id="5770" name="Line 399"/>
                <p:cNvSpPr>
                  <a:spLocks noChangeShapeType="1"/>
                </p:cNvSpPr>
                <p:nvPr/>
              </p:nvSpPr>
              <p:spPr bwMode="auto">
                <a:xfrm>
                  <a:off x="3192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71" name="Line 400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72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3168" y="480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73" name="Line 402"/>
                <p:cNvSpPr>
                  <a:spLocks noChangeShapeType="1"/>
                </p:cNvSpPr>
                <p:nvPr/>
              </p:nvSpPr>
              <p:spPr bwMode="auto">
                <a:xfrm>
                  <a:off x="3668" y="2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5769" name="Freeform 403"/>
              <p:cNvSpPr>
                <a:spLocks/>
              </p:cNvSpPr>
              <p:nvPr/>
            </p:nvSpPr>
            <p:spPr bwMode="auto">
              <a:xfrm>
                <a:off x="6922" y="2388"/>
                <a:ext cx="469" cy="148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62 h 159"/>
                  <a:gd name="T4" fmla="*/ 144033 w 291"/>
                  <a:gd name="T5" fmla="*/ 45 h 159"/>
                  <a:gd name="T6" fmla="*/ 144033 w 291"/>
                  <a:gd name="T7" fmla="*/ 16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5767" name="Text Box 40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780353" y="4639472"/>
              <a:ext cx="215272" cy="7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736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36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36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36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36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600" dirty="0">
                  <a:cs typeface="Arial" pitchFamily="34" charset="0"/>
                </a:rPr>
                <a:t>ПЧ-44</a:t>
              </a:r>
            </a:p>
          </p:txBody>
        </p:sp>
      </p:grpSp>
      <p:sp>
        <p:nvSpPr>
          <p:cNvPr id="5129" name="Rectangle 423"/>
          <p:cNvSpPr>
            <a:spLocks noChangeArrowheads="1"/>
          </p:cNvSpPr>
          <p:nvPr/>
        </p:nvSpPr>
        <p:spPr bwMode="auto">
          <a:xfrm>
            <a:off x="939800" y="2938463"/>
            <a:ext cx="6016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225"/>
            <a:r>
              <a:rPr lang="ru-RU" sz="1100">
                <a:cs typeface="Times New Roman" pitchFamily="18" charset="0"/>
              </a:rPr>
              <a:t>ПОО, ОЭ</a:t>
            </a:r>
          </a:p>
        </p:txBody>
      </p:sp>
      <p:sp>
        <p:nvSpPr>
          <p:cNvPr id="5130" name="Rectangle 425"/>
          <p:cNvSpPr>
            <a:spLocks noChangeArrowheads="1"/>
          </p:cNvSpPr>
          <p:nvPr/>
        </p:nvSpPr>
        <p:spPr bwMode="auto">
          <a:xfrm>
            <a:off x="939800" y="1660525"/>
            <a:ext cx="20637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225"/>
            <a:r>
              <a:rPr lang="ru-RU" sz="1100"/>
              <a:t>Добровольная пожарная охрана</a:t>
            </a:r>
          </a:p>
        </p:txBody>
      </p:sp>
      <p:sp>
        <p:nvSpPr>
          <p:cNvPr id="5131" name="Rectangle 426"/>
          <p:cNvSpPr>
            <a:spLocks noChangeArrowheads="1"/>
          </p:cNvSpPr>
          <p:nvPr/>
        </p:nvSpPr>
        <p:spPr bwMode="auto">
          <a:xfrm>
            <a:off x="939800" y="1382713"/>
            <a:ext cx="21240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225"/>
            <a:r>
              <a:rPr lang="ru-RU" sz="1100"/>
              <a:t>Ведомственная пожарная охрана</a:t>
            </a:r>
          </a:p>
        </p:txBody>
      </p:sp>
      <p:sp>
        <p:nvSpPr>
          <p:cNvPr id="5132" name="Rectangle 428"/>
          <p:cNvSpPr>
            <a:spLocks noChangeArrowheads="1"/>
          </p:cNvSpPr>
          <p:nvPr/>
        </p:nvSpPr>
        <p:spPr bwMode="auto">
          <a:xfrm>
            <a:off x="939800" y="2505075"/>
            <a:ext cx="25384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225"/>
            <a:r>
              <a:rPr lang="ru-RU" sz="1100">
                <a:cs typeface="Times New Roman" pitchFamily="18" charset="0"/>
              </a:rPr>
              <a:t>Федеральная противопожарная служба</a:t>
            </a:r>
          </a:p>
        </p:txBody>
      </p:sp>
      <p:sp>
        <p:nvSpPr>
          <p:cNvPr id="5133" name="Rectangle 430"/>
          <p:cNvSpPr>
            <a:spLocks noChangeArrowheads="1"/>
          </p:cNvSpPr>
          <p:nvPr/>
        </p:nvSpPr>
        <p:spPr bwMode="auto">
          <a:xfrm>
            <a:off x="939800" y="3757613"/>
            <a:ext cx="19605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225"/>
            <a:r>
              <a:rPr lang="en-US" sz="1100">
                <a:cs typeface="Times New Roman" pitchFamily="18" charset="0"/>
              </a:rPr>
              <a:t>- </a:t>
            </a:r>
            <a:r>
              <a:rPr lang="ru-RU" sz="1100">
                <a:cs typeface="Times New Roman" pitchFamily="18" charset="0"/>
              </a:rPr>
              <a:t>Социально значимый объект</a:t>
            </a:r>
          </a:p>
        </p:txBody>
      </p:sp>
      <p:grpSp>
        <p:nvGrpSpPr>
          <p:cNvPr id="5134" name="Group 431"/>
          <p:cNvGrpSpPr>
            <a:grpSpLocks noChangeAspect="1"/>
          </p:cNvGrpSpPr>
          <p:nvPr/>
        </p:nvGrpSpPr>
        <p:grpSpPr bwMode="auto">
          <a:xfrm>
            <a:off x="174625" y="2806700"/>
            <a:ext cx="565150" cy="388938"/>
            <a:chOff x="4262" y="3704"/>
            <a:chExt cx="182" cy="97"/>
          </a:xfrm>
        </p:grpSpPr>
        <p:sp>
          <p:nvSpPr>
            <p:cNvPr id="5663" name="AutoShape 432"/>
            <p:cNvSpPr>
              <a:spLocks noChangeAspect="1" noChangeArrowheads="1" noTextEdit="1"/>
            </p:cNvSpPr>
            <p:nvPr/>
          </p:nvSpPr>
          <p:spPr bwMode="auto">
            <a:xfrm>
              <a:off x="4262" y="3704"/>
              <a:ext cx="1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664" name="Group 433"/>
            <p:cNvGrpSpPr>
              <a:grpSpLocks/>
            </p:cNvGrpSpPr>
            <p:nvPr/>
          </p:nvGrpSpPr>
          <p:grpSpPr bwMode="auto">
            <a:xfrm>
              <a:off x="4397" y="3705"/>
              <a:ext cx="19" cy="75"/>
              <a:chOff x="4397" y="3705"/>
              <a:chExt cx="19" cy="75"/>
            </a:xfrm>
          </p:grpSpPr>
          <p:sp>
            <p:nvSpPr>
              <p:cNvPr id="5764" name="Freeform 434"/>
              <p:cNvSpPr>
                <a:spLocks/>
              </p:cNvSpPr>
              <p:nvPr/>
            </p:nvSpPr>
            <p:spPr bwMode="auto">
              <a:xfrm>
                <a:off x="4397" y="3705"/>
                <a:ext cx="7" cy="75"/>
              </a:xfrm>
              <a:custGeom>
                <a:avLst/>
                <a:gdLst>
                  <a:gd name="T0" fmla="*/ 0 w 145"/>
                  <a:gd name="T1" fmla="*/ 0 h 1518"/>
                  <a:gd name="T2" fmla="*/ 0 w 145"/>
                  <a:gd name="T3" fmla="*/ 0 h 1518"/>
                  <a:gd name="T4" fmla="*/ 0 w 145"/>
                  <a:gd name="T5" fmla="*/ 0 h 1518"/>
                  <a:gd name="T6" fmla="*/ 0 w 145"/>
                  <a:gd name="T7" fmla="*/ 0 h 1518"/>
                  <a:gd name="T8" fmla="*/ 0 w 145"/>
                  <a:gd name="T9" fmla="*/ 0 h 1518"/>
                  <a:gd name="T10" fmla="*/ 0 w 145"/>
                  <a:gd name="T11" fmla="*/ 0 h 1518"/>
                  <a:gd name="T12" fmla="*/ 0 w 145"/>
                  <a:gd name="T13" fmla="*/ 0 h 1518"/>
                  <a:gd name="T14" fmla="*/ 0 w 145"/>
                  <a:gd name="T15" fmla="*/ 0 h 1518"/>
                  <a:gd name="T16" fmla="*/ 0 w 145"/>
                  <a:gd name="T17" fmla="*/ 0 h 1518"/>
                  <a:gd name="T18" fmla="*/ 0 w 145"/>
                  <a:gd name="T19" fmla="*/ 0 h 1518"/>
                  <a:gd name="T20" fmla="*/ 0 w 145"/>
                  <a:gd name="T21" fmla="*/ 0 h 1518"/>
                  <a:gd name="T22" fmla="*/ 0 w 145"/>
                  <a:gd name="T23" fmla="*/ 0 h 1518"/>
                  <a:gd name="T24" fmla="*/ 0 w 145"/>
                  <a:gd name="T25" fmla="*/ 0 h 1518"/>
                  <a:gd name="T26" fmla="*/ 0 w 145"/>
                  <a:gd name="T27" fmla="*/ 0 h 1518"/>
                  <a:gd name="T28" fmla="*/ 0 w 145"/>
                  <a:gd name="T29" fmla="*/ 0 h 1518"/>
                  <a:gd name="T30" fmla="*/ 0 w 145"/>
                  <a:gd name="T31" fmla="*/ 0 h 1518"/>
                  <a:gd name="T32" fmla="*/ 0 w 145"/>
                  <a:gd name="T33" fmla="*/ 0 h 1518"/>
                  <a:gd name="T34" fmla="*/ 0 w 145"/>
                  <a:gd name="T35" fmla="*/ 0 h 1518"/>
                  <a:gd name="T36" fmla="*/ 0 w 145"/>
                  <a:gd name="T37" fmla="*/ 0 h 1518"/>
                  <a:gd name="T38" fmla="*/ 0 w 145"/>
                  <a:gd name="T39" fmla="*/ 0 h 15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518"/>
                  <a:gd name="T62" fmla="*/ 145 w 145"/>
                  <a:gd name="T63" fmla="*/ 1518 h 15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518">
                    <a:moveTo>
                      <a:pt x="38" y="0"/>
                    </a:moveTo>
                    <a:lnTo>
                      <a:pt x="38" y="241"/>
                    </a:lnTo>
                    <a:lnTo>
                      <a:pt x="27" y="241"/>
                    </a:lnTo>
                    <a:lnTo>
                      <a:pt x="27" y="482"/>
                    </a:lnTo>
                    <a:lnTo>
                      <a:pt x="15" y="482"/>
                    </a:lnTo>
                    <a:lnTo>
                      <a:pt x="15" y="708"/>
                    </a:lnTo>
                    <a:lnTo>
                      <a:pt x="8" y="708"/>
                    </a:lnTo>
                    <a:lnTo>
                      <a:pt x="8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79" y="1518"/>
                    </a:lnTo>
                    <a:lnTo>
                      <a:pt x="145" y="1008"/>
                    </a:lnTo>
                    <a:lnTo>
                      <a:pt x="145" y="707"/>
                    </a:lnTo>
                    <a:lnTo>
                      <a:pt x="137" y="707"/>
                    </a:lnTo>
                    <a:lnTo>
                      <a:pt x="137" y="482"/>
                    </a:lnTo>
                    <a:lnTo>
                      <a:pt x="128" y="482"/>
                    </a:lnTo>
                    <a:lnTo>
                      <a:pt x="128" y="241"/>
                    </a:lnTo>
                    <a:lnTo>
                      <a:pt x="116" y="241"/>
                    </a:lnTo>
                    <a:lnTo>
                      <a:pt x="1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65" name="Freeform 435"/>
              <p:cNvSpPr>
                <a:spLocks/>
              </p:cNvSpPr>
              <p:nvPr/>
            </p:nvSpPr>
            <p:spPr bwMode="auto">
              <a:xfrm>
                <a:off x="4409" y="3705"/>
                <a:ext cx="7" cy="75"/>
              </a:xfrm>
              <a:custGeom>
                <a:avLst/>
                <a:gdLst>
                  <a:gd name="T0" fmla="*/ 0 w 151"/>
                  <a:gd name="T1" fmla="*/ 0 h 1518"/>
                  <a:gd name="T2" fmla="*/ 0 w 151"/>
                  <a:gd name="T3" fmla="*/ 0 h 1518"/>
                  <a:gd name="T4" fmla="*/ 0 w 151"/>
                  <a:gd name="T5" fmla="*/ 0 h 1518"/>
                  <a:gd name="T6" fmla="*/ 0 w 151"/>
                  <a:gd name="T7" fmla="*/ 0 h 1518"/>
                  <a:gd name="T8" fmla="*/ 0 w 151"/>
                  <a:gd name="T9" fmla="*/ 0 h 1518"/>
                  <a:gd name="T10" fmla="*/ 0 w 151"/>
                  <a:gd name="T11" fmla="*/ 0 h 1518"/>
                  <a:gd name="T12" fmla="*/ 0 w 151"/>
                  <a:gd name="T13" fmla="*/ 0 h 1518"/>
                  <a:gd name="T14" fmla="*/ 0 w 151"/>
                  <a:gd name="T15" fmla="*/ 0 h 1518"/>
                  <a:gd name="T16" fmla="*/ 0 w 151"/>
                  <a:gd name="T17" fmla="*/ 0 h 1518"/>
                  <a:gd name="T18" fmla="*/ 0 w 151"/>
                  <a:gd name="T19" fmla="*/ 0 h 1518"/>
                  <a:gd name="T20" fmla="*/ 0 w 151"/>
                  <a:gd name="T21" fmla="*/ 0 h 1518"/>
                  <a:gd name="T22" fmla="*/ 0 w 151"/>
                  <a:gd name="T23" fmla="*/ 0 h 1518"/>
                  <a:gd name="T24" fmla="*/ 0 w 151"/>
                  <a:gd name="T25" fmla="*/ 0 h 1518"/>
                  <a:gd name="T26" fmla="*/ 0 w 151"/>
                  <a:gd name="T27" fmla="*/ 0 h 1518"/>
                  <a:gd name="T28" fmla="*/ 0 w 151"/>
                  <a:gd name="T29" fmla="*/ 0 h 1518"/>
                  <a:gd name="T30" fmla="*/ 0 w 151"/>
                  <a:gd name="T31" fmla="*/ 0 h 1518"/>
                  <a:gd name="T32" fmla="*/ 0 w 151"/>
                  <a:gd name="T33" fmla="*/ 0 h 1518"/>
                  <a:gd name="T34" fmla="*/ 0 w 151"/>
                  <a:gd name="T35" fmla="*/ 0 h 1518"/>
                  <a:gd name="T36" fmla="*/ 0 w 151"/>
                  <a:gd name="T37" fmla="*/ 0 h 1518"/>
                  <a:gd name="T38" fmla="*/ 0 w 151"/>
                  <a:gd name="T39" fmla="*/ 0 h 1518"/>
                  <a:gd name="T40" fmla="*/ 0 w 151"/>
                  <a:gd name="T41" fmla="*/ 0 h 15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518"/>
                  <a:gd name="T65" fmla="*/ 151 w 151"/>
                  <a:gd name="T66" fmla="*/ 1518 h 15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518">
                    <a:moveTo>
                      <a:pt x="36" y="0"/>
                    </a:moveTo>
                    <a:lnTo>
                      <a:pt x="36" y="241"/>
                    </a:lnTo>
                    <a:lnTo>
                      <a:pt x="25" y="241"/>
                    </a:lnTo>
                    <a:lnTo>
                      <a:pt x="25" y="482"/>
                    </a:lnTo>
                    <a:lnTo>
                      <a:pt x="14" y="482"/>
                    </a:lnTo>
                    <a:lnTo>
                      <a:pt x="14" y="708"/>
                    </a:lnTo>
                    <a:lnTo>
                      <a:pt x="7" y="708"/>
                    </a:lnTo>
                    <a:lnTo>
                      <a:pt x="7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151" y="1518"/>
                    </a:lnTo>
                    <a:lnTo>
                      <a:pt x="151" y="1011"/>
                    </a:lnTo>
                    <a:lnTo>
                      <a:pt x="144" y="1011"/>
                    </a:lnTo>
                    <a:lnTo>
                      <a:pt x="143" y="707"/>
                    </a:lnTo>
                    <a:lnTo>
                      <a:pt x="135" y="707"/>
                    </a:lnTo>
                    <a:lnTo>
                      <a:pt x="135" y="482"/>
                    </a:lnTo>
                    <a:lnTo>
                      <a:pt x="125" y="482"/>
                    </a:lnTo>
                    <a:lnTo>
                      <a:pt x="125" y="241"/>
                    </a:lnTo>
                    <a:lnTo>
                      <a:pt x="114" y="241"/>
                    </a:lnTo>
                    <a:lnTo>
                      <a:pt x="11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665" name="Group 436"/>
            <p:cNvGrpSpPr>
              <a:grpSpLocks/>
            </p:cNvGrpSpPr>
            <p:nvPr/>
          </p:nvGrpSpPr>
          <p:grpSpPr bwMode="auto">
            <a:xfrm>
              <a:off x="4412" y="3765"/>
              <a:ext cx="32" cy="33"/>
              <a:chOff x="4412" y="3765"/>
              <a:chExt cx="32" cy="33"/>
            </a:xfrm>
          </p:grpSpPr>
          <p:grpSp>
            <p:nvGrpSpPr>
              <p:cNvPr id="5753" name="Group 437"/>
              <p:cNvGrpSpPr>
                <a:grpSpLocks/>
              </p:cNvGrpSpPr>
              <p:nvPr/>
            </p:nvGrpSpPr>
            <p:grpSpPr bwMode="auto">
              <a:xfrm>
                <a:off x="4412" y="3765"/>
                <a:ext cx="32" cy="33"/>
                <a:chOff x="4412" y="3765"/>
                <a:chExt cx="32" cy="33"/>
              </a:xfrm>
            </p:grpSpPr>
            <p:grpSp>
              <p:nvGrpSpPr>
                <p:cNvPr id="5758" name="Group 438"/>
                <p:cNvGrpSpPr>
                  <a:grpSpLocks/>
                </p:cNvGrpSpPr>
                <p:nvPr/>
              </p:nvGrpSpPr>
              <p:grpSpPr bwMode="auto">
                <a:xfrm>
                  <a:off x="4419" y="3765"/>
                  <a:ext cx="10" cy="16"/>
                  <a:chOff x="4419" y="3765"/>
                  <a:chExt cx="10" cy="16"/>
                </a:xfrm>
              </p:grpSpPr>
              <p:sp>
                <p:nvSpPr>
                  <p:cNvPr id="5762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3765"/>
                    <a:ext cx="6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63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4419" y="3767"/>
                    <a:ext cx="10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759" name="Group 441"/>
                <p:cNvGrpSpPr>
                  <a:grpSpLocks/>
                </p:cNvGrpSpPr>
                <p:nvPr/>
              </p:nvGrpSpPr>
              <p:grpSpPr bwMode="auto">
                <a:xfrm>
                  <a:off x="4412" y="3780"/>
                  <a:ext cx="32" cy="18"/>
                  <a:chOff x="4412" y="3780"/>
                  <a:chExt cx="32" cy="18"/>
                </a:xfrm>
              </p:grpSpPr>
              <p:sp>
                <p:nvSpPr>
                  <p:cNvPr id="5760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61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4412" y="3780"/>
                    <a:ext cx="32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754" name="Group 444"/>
              <p:cNvGrpSpPr>
                <a:grpSpLocks/>
              </p:cNvGrpSpPr>
              <p:nvPr/>
            </p:nvGrpSpPr>
            <p:grpSpPr bwMode="auto">
              <a:xfrm>
                <a:off x="4415" y="3784"/>
                <a:ext cx="25" cy="11"/>
                <a:chOff x="4415" y="3784"/>
                <a:chExt cx="25" cy="11"/>
              </a:xfrm>
            </p:grpSpPr>
            <p:sp>
              <p:nvSpPr>
                <p:cNvPr id="5755" name="Rectangle 445"/>
                <p:cNvSpPr>
                  <a:spLocks noChangeArrowheads="1"/>
                </p:cNvSpPr>
                <p:nvPr/>
              </p:nvSpPr>
              <p:spPr bwMode="auto">
                <a:xfrm>
                  <a:off x="4415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56" name="Rectangle 446"/>
                <p:cNvSpPr>
                  <a:spLocks noChangeArrowheads="1"/>
                </p:cNvSpPr>
                <p:nvPr/>
              </p:nvSpPr>
              <p:spPr bwMode="auto">
                <a:xfrm>
                  <a:off x="4433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57" name="Rectangle 447"/>
                <p:cNvSpPr>
                  <a:spLocks noChangeArrowheads="1"/>
                </p:cNvSpPr>
                <p:nvPr/>
              </p:nvSpPr>
              <p:spPr bwMode="auto">
                <a:xfrm>
                  <a:off x="4424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666" name="Group 448"/>
            <p:cNvGrpSpPr>
              <a:grpSpLocks/>
            </p:cNvGrpSpPr>
            <p:nvPr/>
          </p:nvGrpSpPr>
          <p:grpSpPr bwMode="auto">
            <a:xfrm>
              <a:off x="4262" y="3774"/>
              <a:ext cx="33" cy="24"/>
              <a:chOff x="4262" y="3774"/>
              <a:chExt cx="33" cy="24"/>
            </a:xfrm>
          </p:grpSpPr>
          <p:grpSp>
            <p:nvGrpSpPr>
              <p:cNvPr id="5744" name="Group 449"/>
              <p:cNvGrpSpPr>
                <a:grpSpLocks/>
              </p:cNvGrpSpPr>
              <p:nvPr/>
            </p:nvGrpSpPr>
            <p:grpSpPr bwMode="auto">
              <a:xfrm>
                <a:off x="4262" y="3774"/>
                <a:ext cx="33" cy="24"/>
                <a:chOff x="4262" y="3774"/>
                <a:chExt cx="33" cy="24"/>
              </a:xfrm>
            </p:grpSpPr>
            <p:sp>
              <p:nvSpPr>
                <p:cNvPr id="5749" name="Rectangle 450"/>
                <p:cNvSpPr>
                  <a:spLocks noChangeArrowheads="1"/>
                </p:cNvSpPr>
                <p:nvPr/>
              </p:nvSpPr>
              <p:spPr bwMode="auto">
                <a:xfrm>
                  <a:off x="4281" y="3774"/>
                  <a:ext cx="10" cy="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750" name="Group 451"/>
                <p:cNvGrpSpPr>
                  <a:grpSpLocks/>
                </p:cNvGrpSpPr>
                <p:nvPr/>
              </p:nvGrpSpPr>
              <p:grpSpPr bwMode="auto">
                <a:xfrm>
                  <a:off x="4262" y="3780"/>
                  <a:ext cx="33" cy="18"/>
                  <a:chOff x="4262" y="3780"/>
                  <a:chExt cx="33" cy="18"/>
                </a:xfrm>
              </p:grpSpPr>
              <p:sp>
                <p:nvSpPr>
                  <p:cNvPr id="5751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52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3780"/>
                    <a:ext cx="33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745" name="Group 454"/>
              <p:cNvGrpSpPr>
                <a:grpSpLocks/>
              </p:cNvGrpSpPr>
              <p:nvPr/>
            </p:nvGrpSpPr>
            <p:grpSpPr bwMode="auto">
              <a:xfrm>
                <a:off x="4265" y="3784"/>
                <a:ext cx="26" cy="11"/>
                <a:chOff x="4265" y="3784"/>
                <a:chExt cx="26" cy="11"/>
              </a:xfrm>
            </p:grpSpPr>
            <p:sp>
              <p:nvSpPr>
                <p:cNvPr id="5746" name="Rectangle 455"/>
                <p:cNvSpPr>
                  <a:spLocks noChangeArrowheads="1"/>
                </p:cNvSpPr>
                <p:nvPr/>
              </p:nvSpPr>
              <p:spPr bwMode="auto">
                <a:xfrm>
                  <a:off x="4284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47" name="Rectangle 456"/>
                <p:cNvSpPr>
                  <a:spLocks noChangeArrowheads="1"/>
                </p:cNvSpPr>
                <p:nvPr/>
              </p:nvSpPr>
              <p:spPr bwMode="auto">
                <a:xfrm>
                  <a:off x="4265" y="3784"/>
                  <a:ext cx="8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48" name="Rectangle 457"/>
                <p:cNvSpPr>
                  <a:spLocks noChangeArrowheads="1"/>
                </p:cNvSpPr>
                <p:nvPr/>
              </p:nvSpPr>
              <p:spPr bwMode="auto">
                <a:xfrm>
                  <a:off x="4275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667" name="Group 458"/>
            <p:cNvGrpSpPr>
              <a:grpSpLocks/>
            </p:cNvGrpSpPr>
            <p:nvPr/>
          </p:nvGrpSpPr>
          <p:grpSpPr bwMode="auto">
            <a:xfrm>
              <a:off x="4290" y="3745"/>
              <a:ext cx="125" cy="56"/>
              <a:chOff x="4290" y="3745"/>
              <a:chExt cx="125" cy="56"/>
            </a:xfrm>
          </p:grpSpPr>
          <p:grpSp>
            <p:nvGrpSpPr>
              <p:cNvPr id="5668" name="Group 459"/>
              <p:cNvGrpSpPr>
                <a:grpSpLocks/>
              </p:cNvGrpSpPr>
              <p:nvPr/>
            </p:nvGrpSpPr>
            <p:grpSpPr bwMode="auto">
              <a:xfrm>
                <a:off x="4290" y="3745"/>
                <a:ext cx="125" cy="56"/>
                <a:chOff x="4290" y="3745"/>
                <a:chExt cx="125" cy="56"/>
              </a:xfrm>
            </p:grpSpPr>
            <p:sp>
              <p:nvSpPr>
                <p:cNvPr id="5739" name="Rectangle 460"/>
                <p:cNvSpPr>
                  <a:spLocks noChangeArrowheads="1"/>
                </p:cNvSpPr>
                <p:nvPr/>
              </p:nvSpPr>
              <p:spPr bwMode="auto">
                <a:xfrm>
                  <a:off x="4292" y="3754"/>
                  <a:ext cx="121" cy="47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40" name="Rectangle 461"/>
                <p:cNvSpPr>
                  <a:spLocks noChangeArrowheads="1"/>
                </p:cNvSpPr>
                <p:nvPr/>
              </p:nvSpPr>
              <p:spPr bwMode="auto">
                <a:xfrm>
                  <a:off x="4322" y="3746"/>
                  <a:ext cx="9" cy="6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41" name="Rectangle 462"/>
                <p:cNvSpPr>
                  <a:spLocks noChangeArrowheads="1"/>
                </p:cNvSpPr>
                <p:nvPr/>
              </p:nvSpPr>
              <p:spPr bwMode="auto">
                <a:xfrm>
                  <a:off x="4344" y="3745"/>
                  <a:ext cx="12" cy="8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42" name="Rectangle 463"/>
                <p:cNvSpPr>
                  <a:spLocks noChangeArrowheads="1"/>
                </p:cNvSpPr>
                <p:nvPr/>
              </p:nvSpPr>
              <p:spPr bwMode="auto">
                <a:xfrm>
                  <a:off x="4290" y="3751"/>
                  <a:ext cx="125" cy="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43" name="Rectangle 464"/>
                <p:cNvSpPr>
                  <a:spLocks noChangeArrowheads="1"/>
                </p:cNvSpPr>
                <p:nvPr/>
              </p:nvSpPr>
              <p:spPr bwMode="auto">
                <a:xfrm>
                  <a:off x="4292" y="3776"/>
                  <a:ext cx="121" cy="2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669" name="Group 465"/>
              <p:cNvGrpSpPr>
                <a:grpSpLocks/>
              </p:cNvGrpSpPr>
              <p:nvPr/>
            </p:nvGrpSpPr>
            <p:grpSpPr bwMode="auto">
              <a:xfrm>
                <a:off x="4294" y="3758"/>
                <a:ext cx="115" cy="38"/>
                <a:chOff x="4294" y="3758"/>
                <a:chExt cx="115" cy="38"/>
              </a:xfrm>
            </p:grpSpPr>
            <p:grpSp>
              <p:nvGrpSpPr>
                <p:cNvPr id="5674" name="Group 466"/>
                <p:cNvGrpSpPr>
                  <a:grpSpLocks/>
                </p:cNvGrpSpPr>
                <p:nvPr/>
              </p:nvGrpSpPr>
              <p:grpSpPr bwMode="auto">
                <a:xfrm>
                  <a:off x="4311" y="3781"/>
                  <a:ext cx="15" cy="15"/>
                  <a:chOff x="4311" y="3781"/>
                  <a:chExt cx="15" cy="15"/>
                </a:xfrm>
              </p:grpSpPr>
              <p:sp>
                <p:nvSpPr>
                  <p:cNvPr id="5735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36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37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431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38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75" name="Group 471"/>
                <p:cNvGrpSpPr>
                  <a:grpSpLocks/>
                </p:cNvGrpSpPr>
                <p:nvPr/>
              </p:nvGrpSpPr>
              <p:grpSpPr bwMode="auto">
                <a:xfrm>
                  <a:off x="4328" y="3781"/>
                  <a:ext cx="15" cy="15"/>
                  <a:chOff x="4328" y="3781"/>
                  <a:chExt cx="15" cy="15"/>
                </a:xfrm>
              </p:grpSpPr>
              <p:sp>
                <p:nvSpPr>
                  <p:cNvPr id="5731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32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33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34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76" name="Group 476"/>
                <p:cNvGrpSpPr>
                  <a:grpSpLocks/>
                </p:cNvGrpSpPr>
                <p:nvPr/>
              </p:nvGrpSpPr>
              <p:grpSpPr bwMode="auto">
                <a:xfrm>
                  <a:off x="4394" y="3781"/>
                  <a:ext cx="15" cy="15"/>
                  <a:chOff x="4394" y="3781"/>
                  <a:chExt cx="15" cy="15"/>
                </a:xfrm>
              </p:grpSpPr>
              <p:sp>
                <p:nvSpPr>
                  <p:cNvPr id="5727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28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29" name="Line 479"/>
                  <p:cNvSpPr>
                    <a:spLocks noChangeShapeType="1"/>
                  </p:cNvSpPr>
                  <p:nvPr/>
                </p:nvSpPr>
                <p:spPr bwMode="auto">
                  <a:xfrm>
                    <a:off x="4401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30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77" name="Group 481"/>
                <p:cNvGrpSpPr>
                  <a:grpSpLocks/>
                </p:cNvGrpSpPr>
                <p:nvPr/>
              </p:nvGrpSpPr>
              <p:grpSpPr bwMode="auto">
                <a:xfrm>
                  <a:off x="4294" y="3781"/>
                  <a:ext cx="15" cy="15"/>
                  <a:chOff x="4294" y="3781"/>
                  <a:chExt cx="15" cy="15"/>
                </a:xfrm>
              </p:grpSpPr>
              <p:sp>
                <p:nvSpPr>
                  <p:cNvPr id="5723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24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25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26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78" name="Group 486"/>
                <p:cNvGrpSpPr>
                  <a:grpSpLocks/>
                </p:cNvGrpSpPr>
                <p:nvPr/>
              </p:nvGrpSpPr>
              <p:grpSpPr bwMode="auto">
                <a:xfrm>
                  <a:off x="4344" y="3758"/>
                  <a:ext cx="16" cy="15"/>
                  <a:chOff x="4344" y="3758"/>
                  <a:chExt cx="16" cy="15"/>
                </a:xfrm>
              </p:grpSpPr>
              <p:sp>
                <p:nvSpPr>
                  <p:cNvPr id="5719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434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20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21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435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22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434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79" name="Group 491"/>
                <p:cNvGrpSpPr>
                  <a:grpSpLocks/>
                </p:cNvGrpSpPr>
                <p:nvPr/>
              </p:nvGrpSpPr>
              <p:grpSpPr bwMode="auto">
                <a:xfrm>
                  <a:off x="4361" y="3781"/>
                  <a:ext cx="15" cy="15"/>
                  <a:chOff x="4361" y="3781"/>
                  <a:chExt cx="15" cy="15"/>
                </a:xfrm>
              </p:grpSpPr>
              <p:sp>
                <p:nvSpPr>
                  <p:cNvPr id="5715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16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17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18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80" name="Group 496"/>
                <p:cNvGrpSpPr>
                  <a:grpSpLocks/>
                </p:cNvGrpSpPr>
                <p:nvPr/>
              </p:nvGrpSpPr>
              <p:grpSpPr bwMode="auto">
                <a:xfrm>
                  <a:off x="4377" y="3781"/>
                  <a:ext cx="15" cy="15"/>
                  <a:chOff x="4377" y="3781"/>
                  <a:chExt cx="15" cy="15"/>
                </a:xfrm>
              </p:grpSpPr>
              <p:sp>
                <p:nvSpPr>
                  <p:cNvPr id="5711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12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13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14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81" name="Group 501"/>
                <p:cNvGrpSpPr>
                  <a:grpSpLocks/>
                </p:cNvGrpSpPr>
                <p:nvPr/>
              </p:nvGrpSpPr>
              <p:grpSpPr bwMode="auto">
                <a:xfrm>
                  <a:off x="4311" y="3758"/>
                  <a:ext cx="15" cy="15"/>
                  <a:chOff x="4311" y="3758"/>
                  <a:chExt cx="15" cy="15"/>
                </a:xfrm>
              </p:grpSpPr>
              <p:sp>
                <p:nvSpPr>
                  <p:cNvPr id="5707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08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09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4319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10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82" name="Group 506"/>
                <p:cNvGrpSpPr>
                  <a:grpSpLocks/>
                </p:cNvGrpSpPr>
                <p:nvPr/>
              </p:nvGrpSpPr>
              <p:grpSpPr bwMode="auto">
                <a:xfrm>
                  <a:off x="4328" y="3758"/>
                  <a:ext cx="15" cy="15"/>
                  <a:chOff x="4328" y="3758"/>
                  <a:chExt cx="15" cy="15"/>
                </a:xfrm>
              </p:grpSpPr>
              <p:sp>
                <p:nvSpPr>
                  <p:cNvPr id="5703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04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05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06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4329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83" name="Group 511"/>
                <p:cNvGrpSpPr>
                  <a:grpSpLocks/>
                </p:cNvGrpSpPr>
                <p:nvPr/>
              </p:nvGrpSpPr>
              <p:grpSpPr bwMode="auto">
                <a:xfrm>
                  <a:off x="4394" y="3758"/>
                  <a:ext cx="15" cy="15"/>
                  <a:chOff x="4394" y="3758"/>
                  <a:chExt cx="15" cy="15"/>
                </a:xfrm>
              </p:grpSpPr>
              <p:sp>
                <p:nvSpPr>
                  <p:cNvPr id="5699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00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01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44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02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84" name="Group 516"/>
                <p:cNvGrpSpPr>
                  <a:grpSpLocks/>
                </p:cNvGrpSpPr>
                <p:nvPr/>
              </p:nvGrpSpPr>
              <p:grpSpPr bwMode="auto">
                <a:xfrm>
                  <a:off x="4294" y="3758"/>
                  <a:ext cx="16" cy="15"/>
                  <a:chOff x="4294" y="3758"/>
                  <a:chExt cx="16" cy="15"/>
                </a:xfrm>
              </p:grpSpPr>
              <p:sp>
                <p:nvSpPr>
                  <p:cNvPr id="5695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96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97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98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85" name="Group 521"/>
                <p:cNvGrpSpPr>
                  <a:grpSpLocks/>
                </p:cNvGrpSpPr>
                <p:nvPr/>
              </p:nvGrpSpPr>
              <p:grpSpPr bwMode="auto">
                <a:xfrm>
                  <a:off x="4361" y="3758"/>
                  <a:ext cx="15" cy="15"/>
                  <a:chOff x="4361" y="3758"/>
                  <a:chExt cx="15" cy="15"/>
                </a:xfrm>
              </p:grpSpPr>
              <p:sp>
                <p:nvSpPr>
                  <p:cNvPr id="5691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92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93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94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86" name="Group 526"/>
                <p:cNvGrpSpPr>
                  <a:grpSpLocks/>
                </p:cNvGrpSpPr>
                <p:nvPr/>
              </p:nvGrpSpPr>
              <p:grpSpPr bwMode="auto">
                <a:xfrm>
                  <a:off x="4377" y="3758"/>
                  <a:ext cx="16" cy="15"/>
                  <a:chOff x="4377" y="3758"/>
                  <a:chExt cx="16" cy="15"/>
                </a:xfrm>
              </p:grpSpPr>
              <p:sp>
                <p:nvSpPr>
                  <p:cNvPr id="5687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88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89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90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670" name="Group 531"/>
              <p:cNvGrpSpPr>
                <a:grpSpLocks/>
              </p:cNvGrpSpPr>
              <p:nvPr/>
            </p:nvGrpSpPr>
            <p:grpSpPr bwMode="auto">
              <a:xfrm>
                <a:off x="4345" y="3779"/>
                <a:ext cx="14" cy="21"/>
                <a:chOff x="4345" y="3779"/>
                <a:chExt cx="14" cy="21"/>
              </a:xfrm>
            </p:grpSpPr>
            <p:sp>
              <p:nvSpPr>
                <p:cNvPr id="5671" name="Rectangle 532"/>
                <p:cNvSpPr>
                  <a:spLocks noChangeArrowheads="1"/>
                </p:cNvSpPr>
                <p:nvPr/>
              </p:nvSpPr>
              <p:spPr bwMode="auto">
                <a:xfrm>
                  <a:off x="4345" y="3779"/>
                  <a:ext cx="14" cy="21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72" name="Rectangle 533"/>
                <p:cNvSpPr>
                  <a:spLocks noChangeArrowheads="1"/>
                </p:cNvSpPr>
                <p:nvPr/>
              </p:nvSpPr>
              <p:spPr bwMode="auto">
                <a:xfrm>
                  <a:off x="4346" y="3782"/>
                  <a:ext cx="11" cy="1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73" name="Oval 534"/>
                <p:cNvSpPr>
                  <a:spLocks noChangeArrowheads="1"/>
                </p:cNvSpPr>
                <p:nvPr/>
              </p:nvSpPr>
              <p:spPr bwMode="auto">
                <a:xfrm>
                  <a:off x="4355" y="3790"/>
                  <a:ext cx="1" cy="1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5135" name="Группа 278"/>
          <p:cNvGrpSpPr>
            <a:grpSpLocks/>
          </p:cNvGrpSpPr>
          <p:nvPr/>
        </p:nvGrpSpPr>
        <p:grpSpPr bwMode="auto">
          <a:xfrm>
            <a:off x="344488" y="2292350"/>
            <a:ext cx="338137" cy="296863"/>
            <a:chOff x="6000750" y="5189915"/>
            <a:chExt cx="273049" cy="253188"/>
          </a:xfrm>
        </p:grpSpPr>
        <p:grpSp>
          <p:nvGrpSpPr>
            <p:cNvPr id="5657" name="Group 537"/>
            <p:cNvGrpSpPr>
              <a:grpSpLocks/>
            </p:cNvGrpSpPr>
            <p:nvPr/>
          </p:nvGrpSpPr>
          <p:grpSpPr bwMode="auto">
            <a:xfrm>
              <a:off x="6000750" y="5189915"/>
              <a:ext cx="273049" cy="253188"/>
              <a:chOff x="3168" y="192"/>
              <a:chExt cx="528" cy="672"/>
            </a:xfrm>
          </p:grpSpPr>
          <p:sp>
            <p:nvSpPr>
              <p:cNvPr id="5659" name="Line 538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5660" name="Line 53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5661" name="Line 54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5662" name="Line 54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5658" name="Text Box 543"/>
            <p:cNvSpPr txBox="1">
              <a:spLocks noChangeArrowheads="1"/>
            </p:cNvSpPr>
            <p:nvPr/>
          </p:nvSpPr>
          <p:spPr bwMode="auto">
            <a:xfrm>
              <a:off x="6038850" y="5219261"/>
              <a:ext cx="189533" cy="9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736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36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36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36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36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700">
                  <a:cs typeface="Arial" pitchFamily="34" charset="0"/>
                </a:rPr>
                <a:t>МПО</a:t>
              </a:r>
            </a:p>
          </p:txBody>
        </p:sp>
      </p:grpSp>
      <p:sp>
        <p:nvSpPr>
          <p:cNvPr id="5136" name="Text Box 544"/>
          <p:cNvSpPr txBox="1">
            <a:spLocks noChangeArrowheads="1"/>
          </p:cNvSpPr>
          <p:nvPr/>
        </p:nvSpPr>
        <p:spPr bwMode="auto">
          <a:xfrm>
            <a:off x="844550" y="1922463"/>
            <a:ext cx="2514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1" tIns="45686" rIns="91371" bIns="45686">
            <a:spAutoFit/>
          </a:bodyPr>
          <a:lstStyle>
            <a:lvl1pPr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/>
              <a:t>Противопожарная</a:t>
            </a:r>
            <a:r>
              <a:rPr lang="ru-RU" sz="1200"/>
              <a:t> служба </a:t>
            </a:r>
            <a:r>
              <a:rPr lang="ru-RU" sz="1100"/>
              <a:t>субъекта</a:t>
            </a:r>
          </a:p>
        </p:txBody>
      </p:sp>
      <p:sp>
        <p:nvSpPr>
          <p:cNvPr id="5137" name="Rectangle 557"/>
          <p:cNvSpPr>
            <a:spLocks noChangeArrowheads="1"/>
          </p:cNvSpPr>
          <p:nvPr/>
        </p:nvSpPr>
        <p:spPr bwMode="auto">
          <a:xfrm>
            <a:off x="939800" y="3267075"/>
            <a:ext cx="187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225"/>
            <a:r>
              <a:rPr lang="ru-RU" sz="1100"/>
              <a:t>Лечебные учреждения</a:t>
            </a:r>
          </a:p>
          <a:p>
            <a:pPr defTabSz="911225"/>
            <a:r>
              <a:rPr lang="ru-RU" sz="1100"/>
              <a:t> (наименование, кол-во коек)</a:t>
            </a:r>
          </a:p>
        </p:txBody>
      </p:sp>
      <p:grpSp>
        <p:nvGrpSpPr>
          <p:cNvPr id="5138" name="Group 560"/>
          <p:cNvGrpSpPr>
            <a:grpSpLocks/>
          </p:cNvGrpSpPr>
          <p:nvPr/>
        </p:nvGrpSpPr>
        <p:grpSpPr bwMode="auto">
          <a:xfrm>
            <a:off x="279400" y="4094163"/>
            <a:ext cx="360363" cy="304800"/>
            <a:chOff x="4032" y="3888"/>
            <a:chExt cx="192" cy="205"/>
          </a:xfrm>
        </p:grpSpPr>
        <p:sp>
          <p:nvSpPr>
            <p:cNvPr id="5655" name="Freeform 561"/>
            <p:cNvSpPr>
              <a:spLocks/>
            </p:cNvSpPr>
            <p:nvPr/>
          </p:nvSpPr>
          <p:spPr bwMode="auto">
            <a:xfrm>
              <a:off x="4088" y="3898"/>
              <a:ext cx="85" cy="195"/>
            </a:xfrm>
            <a:custGeom>
              <a:avLst/>
              <a:gdLst>
                <a:gd name="T0" fmla="*/ 230868 w 42"/>
                <a:gd name="T1" fmla="*/ 0 h 84"/>
                <a:gd name="T2" fmla="*/ 0 w 42"/>
                <a:gd name="T3" fmla="*/ 2154142 h 84"/>
                <a:gd name="T4" fmla="*/ 401052 w 42"/>
                <a:gd name="T5" fmla="*/ 1716994 h 84"/>
                <a:gd name="T6" fmla="*/ 93441 w 42"/>
                <a:gd name="T7" fmla="*/ 4781304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84"/>
                <a:gd name="T14" fmla="*/ 42 w 42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84">
                  <a:moveTo>
                    <a:pt x="24" y="0"/>
                  </a:moveTo>
                  <a:lnTo>
                    <a:pt x="0" y="38"/>
                  </a:lnTo>
                  <a:lnTo>
                    <a:pt x="42" y="30"/>
                  </a:lnTo>
                  <a:lnTo>
                    <a:pt x="10" y="84"/>
                  </a:lnTo>
                </a:path>
              </a:pathLst>
            </a:cu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56" name="Oval 562"/>
            <p:cNvSpPr>
              <a:spLocks noChangeArrowheads="1"/>
            </p:cNvSpPr>
            <p:nvPr/>
          </p:nvSpPr>
          <p:spPr bwMode="auto">
            <a:xfrm>
              <a:off x="4032" y="3888"/>
              <a:ext cx="192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39" name="Text Box 563"/>
          <p:cNvSpPr txBox="1">
            <a:spLocks noChangeArrowheads="1"/>
          </p:cNvSpPr>
          <p:nvPr/>
        </p:nvSpPr>
        <p:spPr bwMode="auto">
          <a:xfrm>
            <a:off x="820738" y="4076700"/>
            <a:ext cx="593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822" tIns="63919" rIns="127822" bIns="63919">
            <a:spAutoFit/>
          </a:bodyPr>
          <a:lstStyle>
            <a:lvl1pPr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cs typeface="Arial" pitchFamily="34" charset="0"/>
              </a:rPr>
              <a:t>- </a:t>
            </a:r>
            <a:r>
              <a:rPr lang="ru-RU" sz="1000">
                <a:cs typeface="Arial" pitchFamily="34" charset="0"/>
              </a:rPr>
              <a:t>ГЭС</a:t>
            </a:r>
          </a:p>
        </p:txBody>
      </p:sp>
      <p:grpSp>
        <p:nvGrpSpPr>
          <p:cNvPr id="5140" name="Group 697"/>
          <p:cNvGrpSpPr>
            <a:grpSpLocks/>
          </p:cNvGrpSpPr>
          <p:nvPr/>
        </p:nvGrpSpPr>
        <p:grpSpPr bwMode="auto">
          <a:xfrm>
            <a:off x="349250" y="2008188"/>
            <a:ext cx="355600" cy="295275"/>
            <a:chOff x="131" y="5457"/>
            <a:chExt cx="224" cy="186"/>
          </a:xfrm>
        </p:grpSpPr>
        <p:sp>
          <p:nvSpPr>
            <p:cNvPr id="5652" name="Freeform 698"/>
            <p:cNvSpPr>
              <a:spLocks/>
            </p:cNvSpPr>
            <p:nvPr/>
          </p:nvSpPr>
          <p:spPr bwMode="auto">
            <a:xfrm>
              <a:off x="137" y="5457"/>
              <a:ext cx="218" cy="113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 h 159"/>
                <a:gd name="T4" fmla="*/ 7 w 291"/>
                <a:gd name="T5" fmla="*/ 1 h 159"/>
                <a:gd name="T6" fmla="*/ 7 w 291"/>
                <a:gd name="T7" fmla="*/ 1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5653" name="Text Box 699"/>
            <p:cNvSpPr txBox="1">
              <a:spLocks noChangeArrowheads="1"/>
            </p:cNvSpPr>
            <p:nvPr/>
          </p:nvSpPr>
          <p:spPr bwMode="auto">
            <a:xfrm>
              <a:off x="131" y="5473"/>
              <a:ext cx="181" cy="6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defTabSz="103187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3187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3187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3187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3187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700">
                  <a:cs typeface="Arial" pitchFamily="34" charset="0"/>
                </a:rPr>
                <a:t>ПЧ-39</a:t>
              </a:r>
            </a:p>
          </p:txBody>
        </p:sp>
        <p:sp>
          <p:nvSpPr>
            <p:cNvPr id="5654" name="Line 700"/>
            <p:cNvSpPr>
              <a:spLocks noChangeShapeType="1"/>
            </p:cNvSpPr>
            <p:nvPr/>
          </p:nvSpPr>
          <p:spPr bwMode="auto">
            <a:xfrm>
              <a:off x="131" y="5461"/>
              <a:ext cx="0" cy="18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41" name="Line 701"/>
          <p:cNvSpPr>
            <a:spLocks noChangeShapeType="1"/>
          </p:cNvSpPr>
          <p:nvPr/>
        </p:nvSpPr>
        <p:spPr bwMode="auto">
          <a:xfrm>
            <a:off x="168275" y="4605338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7" tIns="45713" rIns="91427" bIns="45713"/>
          <a:lstStyle/>
          <a:p>
            <a:endParaRPr lang="ru-RU"/>
          </a:p>
        </p:txBody>
      </p:sp>
      <p:sp>
        <p:nvSpPr>
          <p:cNvPr id="5142" name="Text Box 702"/>
          <p:cNvSpPr txBox="1">
            <a:spLocks noChangeArrowheads="1"/>
          </p:cNvSpPr>
          <p:nvPr/>
        </p:nvSpPr>
        <p:spPr bwMode="auto">
          <a:xfrm>
            <a:off x="844550" y="4381500"/>
            <a:ext cx="22463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822" tIns="63919" rIns="127822" bIns="63919">
            <a:spAutoFit/>
          </a:bodyPr>
          <a:lstStyle>
            <a:lvl1pPr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100">
                <a:cs typeface="Times New Roman" pitchFamily="18" charset="0"/>
              </a:rPr>
              <a:t>-</a:t>
            </a:r>
            <a:r>
              <a:rPr lang="ru-RU" sz="1100">
                <a:cs typeface="Times New Roman" pitchFamily="18" charset="0"/>
              </a:rPr>
              <a:t>Граница муниципального </a:t>
            </a:r>
          </a:p>
          <a:p>
            <a:pPr eaLnBrk="1" hangingPunct="1"/>
            <a:r>
              <a:rPr lang="ru-RU" sz="1100">
                <a:cs typeface="Times New Roman" pitchFamily="18" charset="0"/>
              </a:rPr>
              <a:t>района и пожарного гарнизона</a:t>
            </a:r>
          </a:p>
        </p:txBody>
      </p:sp>
      <p:sp>
        <p:nvSpPr>
          <p:cNvPr id="5143" name="Rectangle 427"/>
          <p:cNvSpPr>
            <a:spLocks noChangeArrowheads="1"/>
          </p:cNvSpPr>
          <p:nvPr/>
        </p:nvSpPr>
        <p:spPr bwMode="auto">
          <a:xfrm>
            <a:off x="939800" y="2246313"/>
            <a:ext cx="221138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225"/>
            <a:r>
              <a:rPr lang="ru-RU" sz="1100">
                <a:cs typeface="Times New Roman" pitchFamily="18" charset="0"/>
              </a:rPr>
              <a:t>Муниципальная пожарная охрана</a:t>
            </a:r>
          </a:p>
        </p:txBody>
      </p:sp>
      <p:grpSp>
        <p:nvGrpSpPr>
          <p:cNvPr id="5144" name="Группа 281"/>
          <p:cNvGrpSpPr>
            <a:grpSpLocks/>
          </p:cNvGrpSpPr>
          <p:nvPr/>
        </p:nvGrpSpPr>
        <p:grpSpPr bwMode="auto">
          <a:xfrm>
            <a:off x="268288" y="3295650"/>
            <a:ext cx="539750" cy="268288"/>
            <a:chOff x="2548722" y="6171025"/>
            <a:chExt cx="435778" cy="229775"/>
          </a:xfrm>
        </p:grpSpPr>
        <p:sp>
          <p:nvSpPr>
            <p:cNvPr id="5644" name="Rectangle 597"/>
            <p:cNvSpPr>
              <a:spLocks noChangeArrowheads="1"/>
            </p:cNvSpPr>
            <p:nvPr/>
          </p:nvSpPr>
          <p:spPr bwMode="auto">
            <a:xfrm>
              <a:off x="2794000" y="6171025"/>
              <a:ext cx="190500" cy="229775"/>
            </a:xfrm>
            <a:prstGeom prst="rect">
              <a:avLst/>
            </a:prstGeom>
            <a:solidFill>
              <a:schemeClr val="bg1">
                <a:alpha val="3882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92" tIns="10492" rIns="10492" bIns="10492"/>
            <a:lstStyle/>
            <a:p>
              <a:pPr algn="ctr" defTabSz="911225"/>
              <a:r>
                <a:rPr lang="ru-RU" sz="800" u="sng">
                  <a:cs typeface="Times New Roman" pitchFamily="18" charset="0"/>
                </a:rPr>
                <a:t>УБ</a:t>
              </a:r>
            </a:p>
            <a:p>
              <a:pPr algn="ctr" defTabSz="911225"/>
              <a:r>
                <a:rPr lang="ru-RU" sz="800">
                  <a:cs typeface="Times New Roman" pitchFamily="18" charset="0"/>
                </a:rPr>
                <a:t>40</a:t>
              </a:r>
            </a:p>
          </p:txBody>
        </p:sp>
        <p:grpSp>
          <p:nvGrpSpPr>
            <p:cNvPr id="5645" name="Group 599"/>
            <p:cNvGrpSpPr>
              <a:grpSpLocks/>
            </p:cNvGrpSpPr>
            <p:nvPr/>
          </p:nvGrpSpPr>
          <p:grpSpPr bwMode="auto">
            <a:xfrm>
              <a:off x="2548722" y="6177034"/>
              <a:ext cx="226419" cy="206310"/>
              <a:chOff x="0" y="1"/>
              <a:chExt cx="20000" cy="19999"/>
            </a:xfrm>
          </p:grpSpPr>
          <p:sp>
            <p:nvSpPr>
              <p:cNvPr id="5646" name="Rectangle 600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47" name="Line 601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48" name="Line 602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649" name="Group 603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5650" name="Line 604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51" name="Line 605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145" name="Text Box 127"/>
          <p:cNvSpPr txBox="1">
            <a:spLocks noChangeArrowheads="1"/>
          </p:cNvSpPr>
          <p:nvPr/>
        </p:nvSpPr>
        <p:spPr bwMode="auto">
          <a:xfrm>
            <a:off x="814388" y="4837113"/>
            <a:ext cx="2143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91" tIns="63904" rIns="127791" bIns="63904">
            <a:spAutoFit/>
          </a:bodyPr>
          <a:lstStyle>
            <a:lvl1pPr marL="87313" indent="-87313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cs typeface="Times New Roman" pitchFamily="18" charset="0"/>
              </a:rPr>
              <a:t>- Химически опасные объекты</a:t>
            </a:r>
          </a:p>
        </p:txBody>
      </p:sp>
      <p:pic>
        <p:nvPicPr>
          <p:cNvPr id="5146" name="Picture 288" descr="C:\Documents and Settings\99001\Рабочий стол\Символы_опасности_files\80px-WMD-chemic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4833938"/>
            <a:ext cx="3952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7" name="Text Box 87"/>
          <p:cNvSpPr txBox="1">
            <a:spLocks noChangeArrowheads="1"/>
          </p:cNvSpPr>
          <p:nvPr/>
        </p:nvSpPr>
        <p:spPr bwMode="auto">
          <a:xfrm>
            <a:off x="830263" y="5141913"/>
            <a:ext cx="22145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4" tIns="64002" rIns="128004" bIns="64002">
            <a:spAutoFit/>
          </a:bodyPr>
          <a:lstStyle>
            <a:lvl1pPr marL="88900" indent="-889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cs typeface="Times New Roman" pitchFamily="18" charset="0"/>
              </a:rPr>
              <a:t>- хранилище АХОВ (тип вещества, количество тонн)</a:t>
            </a:r>
          </a:p>
        </p:txBody>
      </p:sp>
      <p:sp>
        <p:nvSpPr>
          <p:cNvPr id="5148" name="TextBox 264"/>
          <p:cNvSpPr txBox="1">
            <a:spLocks noChangeArrowheads="1"/>
          </p:cNvSpPr>
          <p:nvPr/>
        </p:nvSpPr>
        <p:spPr bwMode="auto">
          <a:xfrm>
            <a:off x="234950" y="5246688"/>
            <a:ext cx="439738" cy="3063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700" u="sng"/>
              <a:t>ХЛОР</a:t>
            </a:r>
          </a:p>
          <a:p>
            <a:pPr algn="ctr" eaLnBrk="1" hangingPunct="1"/>
            <a:r>
              <a:rPr lang="ru-RU" sz="700"/>
              <a:t>0,4/0,4</a:t>
            </a:r>
          </a:p>
        </p:txBody>
      </p:sp>
      <p:grpSp>
        <p:nvGrpSpPr>
          <p:cNvPr id="5149" name="Группа 81"/>
          <p:cNvGrpSpPr>
            <a:grpSpLocks/>
          </p:cNvGrpSpPr>
          <p:nvPr/>
        </p:nvGrpSpPr>
        <p:grpSpPr bwMode="auto">
          <a:xfrm>
            <a:off x="196850" y="5683250"/>
            <a:ext cx="576263" cy="198438"/>
            <a:chOff x="9839134" y="6812696"/>
            <a:chExt cx="888390" cy="318049"/>
          </a:xfrm>
        </p:grpSpPr>
        <p:grpSp>
          <p:nvGrpSpPr>
            <p:cNvPr id="5633" name="Group 11351"/>
            <p:cNvGrpSpPr>
              <a:grpSpLocks/>
            </p:cNvGrpSpPr>
            <p:nvPr/>
          </p:nvGrpSpPr>
          <p:grpSpPr bwMode="auto">
            <a:xfrm>
              <a:off x="9853876" y="6812696"/>
              <a:ext cx="484978" cy="289307"/>
              <a:chOff x="3311" y="3209"/>
              <a:chExt cx="250" cy="155"/>
            </a:xfrm>
          </p:grpSpPr>
          <p:grpSp>
            <p:nvGrpSpPr>
              <p:cNvPr id="5638" name="Group 11352"/>
              <p:cNvGrpSpPr>
                <a:grpSpLocks/>
              </p:cNvGrpSpPr>
              <p:nvPr/>
            </p:nvGrpSpPr>
            <p:grpSpPr bwMode="auto">
              <a:xfrm>
                <a:off x="3311" y="3209"/>
                <a:ext cx="125" cy="155"/>
                <a:chOff x="3311" y="3209"/>
                <a:chExt cx="125" cy="155"/>
              </a:xfrm>
            </p:grpSpPr>
            <p:sp>
              <p:nvSpPr>
                <p:cNvPr id="5642" name="Freeform 11353"/>
                <p:cNvSpPr>
                  <a:spLocks/>
                </p:cNvSpPr>
                <p:nvPr/>
              </p:nvSpPr>
              <p:spPr bwMode="auto">
                <a:xfrm>
                  <a:off x="3311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1147" y="0"/>
                      </a:moveTo>
                      <a:cubicBezTo>
                        <a:pt x="514" y="0"/>
                        <a:pt x="0" y="597"/>
                        <a:pt x="0" y="1333"/>
                      </a:cubicBezTo>
                      <a:lnTo>
                        <a:pt x="1147" y="1333"/>
                      </a:ln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5643" name="Freeform 11354"/>
                <p:cNvSpPr>
                  <a:spLocks/>
                </p:cNvSpPr>
                <p:nvPr/>
              </p:nvSpPr>
              <p:spPr bwMode="auto">
                <a:xfrm>
                  <a:off x="3311" y="3211"/>
                  <a:ext cx="125" cy="153"/>
                </a:xfrm>
                <a:custGeom>
                  <a:avLst/>
                  <a:gdLst>
                    <a:gd name="T0" fmla="*/ 125 w 125"/>
                    <a:gd name="T1" fmla="*/ 0 h 153"/>
                    <a:gd name="T2" fmla="*/ 0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125" y="0"/>
                      </a:moveTo>
                      <a:cubicBezTo>
                        <a:pt x="56" y="0"/>
                        <a:pt x="0" y="69"/>
                        <a:pt x="0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  <p:grpSp>
            <p:nvGrpSpPr>
              <p:cNvPr id="5639" name="Group 11355"/>
              <p:cNvGrpSpPr>
                <a:grpSpLocks/>
              </p:cNvGrpSpPr>
              <p:nvPr/>
            </p:nvGrpSpPr>
            <p:grpSpPr bwMode="auto">
              <a:xfrm>
                <a:off x="3436" y="3209"/>
                <a:ext cx="125" cy="155"/>
                <a:chOff x="3436" y="3209"/>
                <a:chExt cx="125" cy="155"/>
              </a:xfrm>
            </p:grpSpPr>
            <p:sp>
              <p:nvSpPr>
                <p:cNvPr id="5640" name="Freeform 11356"/>
                <p:cNvSpPr>
                  <a:spLocks/>
                </p:cNvSpPr>
                <p:nvPr/>
              </p:nvSpPr>
              <p:spPr bwMode="auto">
                <a:xfrm>
                  <a:off x="3436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0" y="0"/>
                      </a:moveTo>
                      <a:cubicBezTo>
                        <a:pt x="633" y="0"/>
                        <a:pt x="1147" y="597"/>
                        <a:pt x="1147" y="1333"/>
                      </a:cubicBezTo>
                      <a:lnTo>
                        <a:pt x="0" y="13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5641" name="Freeform 11357"/>
                <p:cNvSpPr>
                  <a:spLocks/>
                </p:cNvSpPr>
                <p:nvPr/>
              </p:nvSpPr>
              <p:spPr bwMode="auto">
                <a:xfrm>
                  <a:off x="3436" y="3211"/>
                  <a:ext cx="125" cy="153"/>
                </a:xfrm>
                <a:custGeom>
                  <a:avLst/>
                  <a:gdLst>
                    <a:gd name="T0" fmla="*/ 0 w 125"/>
                    <a:gd name="T1" fmla="*/ 0 h 153"/>
                    <a:gd name="T2" fmla="*/ 125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0" y="0"/>
                      </a:moveTo>
                      <a:cubicBezTo>
                        <a:pt x="69" y="0"/>
                        <a:pt x="125" y="69"/>
                        <a:pt x="125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</p:grpSp>
        <p:grpSp>
          <p:nvGrpSpPr>
            <p:cNvPr id="5634" name="Group 11358"/>
            <p:cNvGrpSpPr>
              <a:grpSpLocks/>
            </p:cNvGrpSpPr>
            <p:nvPr/>
          </p:nvGrpSpPr>
          <p:grpSpPr bwMode="auto">
            <a:xfrm>
              <a:off x="9839134" y="6906213"/>
              <a:ext cx="888390" cy="224532"/>
              <a:chOff x="82" y="4408"/>
              <a:chExt cx="460" cy="154"/>
            </a:xfrm>
          </p:grpSpPr>
          <p:sp>
            <p:nvSpPr>
              <p:cNvPr id="5635" name="Line 11359"/>
              <p:cNvSpPr>
                <a:spLocks noChangeShapeType="1"/>
              </p:cNvSpPr>
              <p:nvPr/>
            </p:nvSpPr>
            <p:spPr bwMode="auto">
              <a:xfrm>
                <a:off x="82" y="4552"/>
                <a:ext cx="460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6" name="Rectangle 11360"/>
              <p:cNvSpPr>
                <a:spLocks noChangeArrowheads="1"/>
              </p:cNvSpPr>
              <p:nvPr/>
            </p:nvSpPr>
            <p:spPr bwMode="auto">
              <a:xfrm>
                <a:off x="353" y="4427"/>
                <a:ext cx="16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477963"/>
                <a:r>
                  <a:rPr lang="ru-RU" sz="800">
                    <a:solidFill>
                      <a:srgbClr val="000000"/>
                    </a:solidFill>
                    <a:cs typeface="Arial" pitchFamily="34" charset="0"/>
                  </a:rPr>
                  <a:t>2000</a:t>
                </a:r>
                <a:endParaRPr lang="ru-RU" sz="1400">
                  <a:cs typeface="Arial" pitchFamily="34" charset="0"/>
                </a:endParaRPr>
              </a:p>
            </p:txBody>
          </p:sp>
          <p:sp>
            <p:nvSpPr>
              <p:cNvPr id="5637" name="Rectangle 11361"/>
              <p:cNvSpPr>
                <a:spLocks noChangeArrowheads="1"/>
              </p:cNvSpPr>
              <p:nvPr/>
            </p:nvSpPr>
            <p:spPr bwMode="auto">
              <a:xfrm>
                <a:off x="122" y="4408"/>
                <a:ext cx="20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477963"/>
                <a:r>
                  <a:rPr lang="ru-RU" sz="800">
                    <a:solidFill>
                      <a:srgbClr val="000000"/>
                    </a:solidFill>
                    <a:cs typeface="Arial" pitchFamily="34" charset="0"/>
                  </a:rPr>
                  <a:t>ХИМ</a:t>
                </a:r>
                <a:endParaRPr lang="ru-RU" sz="800">
                  <a:cs typeface="Arial" pitchFamily="34" charset="0"/>
                </a:endParaRPr>
              </a:p>
            </p:txBody>
          </p:sp>
        </p:grpSp>
      </p:grpSp>
      <p:sp>
        <p:nvSpPr>
          <p:cNvPr id="5150" name="Rectangle 11363"/>
          <p:cNvSpPr>
            <a:spLocks noChangeArrowheads="1"/>
          </p:cNvSpPr>
          <p:nvPr/>
        </p:nvSpPr>
        <p:spPr bwMode="auto">
          <a:xfrm>
            <a:off x="950913" y="5576888"/>
            <a:ext cx="2184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90488" indent="-90488" defTabSz="1477963"/>
            <a:r>
              <a:rPr lang="ru-RU" sz="1100">
                <a:solidFill>
                  <a:srgbClr val="000000"/>
                </a:solidFill>
                <a:cs typeface="Times New Roman" pitchFamily="18" charset="0"/>
              </a:rPr>
              <a:t>- склад средств РХЗ с указанием их количества в тоннах</a:t>
            </a:r>
          </a:p>
        </p:txBody>
      </p:sp>
      <p:sp>
        <p:nvSpPr>
          <p:cNvPr id="5151" name="Text Box 127"/>
          <p:cNvSpPr txBox="1">
            <a:spLocks noChangeArrowheads="1"/>
          </p:cNvSpPr>
          <p:nvPr/>
        </p:nvSpPr>
        <p:spPr bwMode="auto">
          <a:xfrm>
            <a:off x="822325" y="5938838"/>
            <a:ext cx="2143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91" tIns="63904" rIns="127791" bIns="63904">
            <a:spAutoFit/>
          </a:bodyPr>
          <a:lstStyle>
            <a:lvl1pPr marL="87313" indent="-87313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cs typeface="Times New Roman" pitchFamily="18" charset="0"/>
              </a:rPr>
              <a:t>- Биологически опасные объекты</a:t>
            </a:r>
          </a:p>
        </p:txBody>
      </p:sp>
      <p:pic>
        <p:nvPicPr>
          <p:cNvPr id="5152" name="Picture 352" descr="C:\Documents and Settings\99001\Рабочий стол\Символы_опасности_files\80px-Biohazar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5984875"/>
            <a:ext cx="3762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53" name="Group 295"/>
          <p:cNvGrpSpPr>
            <a:grpSpLocks/>
          </p:cNvGrpSpPr>
          <p:nvPr/>
        </p:nvGrpSpPr>
        <p:grpSpPr bwMode="auto">
          <a:xfrm rot="2225729">
            <a:off x="233363" y="6719888"/>
            <a:ext cx="582612" cy="130175"/>
            <a:chOff x="2555" y="4386"/>
            <a:chExt cx="451" cy="122"/>
          </a:xfrm>
        </p:grpSpPr>
        <p:sp>
          <p:nvSpPr>
            <p:cNvPr id="5629" name="Rectangle 296"/>
            <p:cNvSpPr>
              <a:spLocks noChangeArrowheads="1"/>
            </p:cNvSpPr>
            <p:nvPr/>
          </p:nvSpPr>
          <p:spPr bwMode="auto">
            <a:xfrm rot="-2184025">
              <a:off x="2572" y="4419"/>
              <a:ext cx="418" cy="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68" tIns="45549" rIns="91068" bIns="45549"/>
            <a:lstStyle/>
            <a:p>
              <a:endParaRPr lang="ru-RU">
                <a:cs typeface="Arial" pitchFamily="34" charset="0"/>
              </a:endParaRPr>
            </a:p>
          </p:txBody>
        </p:sp>
        <p:sp>
          <p:nvSpPr>
            <p:cNvPr id="5630" name="Line 297"/>
            <p:cNvSpPr>
              <a:spLocks noChangeShapeType="1"/>
            </p:cNvSpPr>
            <p:nvPr/>
          </p:nvSpPr>
          <p:spPr bwMode="auto">
            <a:xfrm rot="-2184025">
              <a:off x="2555" y="4424"/>
              <a:ext cx="41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1" name="Line 298"/>
            <p:cNvSpPr>
              <a:spLocks noChangeShapeType="1"/>
            </p:cNvSpPr>
            <p:nvPr/>
          </p:nvSpPr>
          <p:spPr bwMode="auto">
            <a:xfrm rot="-2184025">
              <a:off x="2588" y="4467"/>
              <a:ext cx="4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2" name="Oval 299"/>
            <p:cNvSpPr>
              <a:spLocks noChangeArrowheads="1"/>
            </p:cNvSpPr>
            <p:nvPr/>
          </p:nvSpPr>
          <p:spPr bwMode="auto">
            <a:xfrm rot="-2184025">
              <a:off x="2719" y="4386"/>
              <a:ext cx="124" cy="12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068" tIns="45549" rIns="91068" bIns="45549"/>
            <a:lstStyle/>
            <a:p>
              <a:endParaRPr lang="ru-RU">
                <a:cs typeface="Arial" pitchFamily="34" charset="0"/>
              </a:endParaRPr>
            </a:p>
          </p:txBody>
        </p:sp>
      </p:grpSp>
      <p:grpSp>
        <p:nvGrpSpPr>
          <p:cNvPr id="5154" name="Group 68"/>
          <p:cNvGrpSpPr>
            <a:grpSpLocks/>
          </p:cNvGrpSpPr>
          <p:nvPr/>
        </p:nvGrpSpPr>
        <p:grpSpPr bwMode="auto">
          <a:xfrm>
            <a:off x="222250" y="6351588"/>
            <a:ext cx="468313" cy="287337"/>
            <a:chOff x="691" y="2698"/>
            <a:chExt cx="548" cy="304"/>
          </a:xfrm>
        </p:grpSpPr>
        <p:grpSp>
          <p:nvGrpSpPr>
            <p:cNvPr id="5603" name="Group 69"/>
            <p:cNvGrpSpPr>
              <a:grpSpLocks/>
            </p:cNvGrpSpPr>
            <p:nvPr/>
          </p:nvGrpSpPr>
          <p:grpSpPr bwMode="auto">
            <a:xfrm>
              <a:off x="691" y="2823"/>
              <a:ext cx="273" cy="179"/>
              <a:chOff x="0" y="1"/>
              <a:chExt cx="20000" cy="19999"/>
            </a:xfrm>
          </p:grpSpPr>
          <p:grpSp>
            <p:nvGrpSpPr>
              <p:cNvPr id="5619" name="Group 70"/>
              <p:cNvGrpSpPr>
                <a:grpSpLocks/>
              </p:cNvGrpSpPr>
              <p:nvPr/>
            </p:nvGrpSpPr>
            <p:grpSpPr bwMode="auto">
              <a:xfrm>
                <a:off x="3007" y="1"/>
                <a:ext cx="14014" cy="19999"/>
                <a:chOff x="0" y="1"/>
                <a:chExt cx="20000" cy="19999"/>
              </a:xfrm>
            </p:grpSpPr>
            <p:grpSp>
              <p:nvGrpSpPr>
                <p:cNvPr id="5622" name="Group 7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38"/>
                  <a:chOff x="0" y="2"/>
                  <a:chExt cx="20000" cy="19998"/>
                </a:xfrm>
              </p:grpSpPr>
              <p:sp>
                <p:nvSpPr>
                  <p:cNvPr id="5624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60"/>
                    <a:ext cx="20000" cy="1744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650875"/>
                    <a:endParaRPr lang="ru-RU" sz="19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5625" name="Freeform 73"/>
                  <p:cNvSpPr>
                    <a:spLocks/>
                  </p:cNvSpPr>
                  <p:nvPr/>
                </p:nvSpPr>
                <p:spPr bwMode="auto">
                  <a:xfrm>
                    <a:off x="7084" y="2"/>
                    <a:ext cx="5706" cy="374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747"/>
                        </a:moveTo>
                        <a:lnTo>
                          <a:pt x="0" y="0"/>
                        </a:lnTo>
                        <a:lnTo>
                          <a:pt x="19854" y="0"/>
                        </a:lnTo>
                        <a:lnTo>
                          <a:pt x="19854" y="19747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26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84" y="2"/>
                    <a:ext cx="40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27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7084" y="2"/>
                    <a:ext cx="570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28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34" y="2"/>
                    <a:ext cx="42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623" name="Freeform 77"/>
                <p:cNvSpPr>
                  <a:spLocks/>
                </p:cNvSpPr>
                <p:nvPr/>
              </p:nvSpPr>
              <p:spPr bwMode="auto">
                <a:xfrm>
                  <a:off x="2833" y="17633"/>
                  <a:ext cx="14294" cy="2367"/>
                </a:xfrm>
                <a:custGeom>
                  <a:avLst/>
                  <a:gdLst>
                    <a:gd name="T0" fmla="*/ 7 w 20000"/>
                    <a:gd name="T1" fmla="*/ 0 h 20000"/>
                    <a:gd name="T2" fmla="*/ 0 w 20000"/>
                    <a:gd name="T3" fmla="*/ 0 h 20000"/>
                    <a:gd name="T4" fmla="*/ 14 w 20000"/>
                    <a:gd name="T5" fmla="*/ 0 h 20000"/>
                    <a:gd name="T6" fmla="*/ 17 w 20000"/>
                    <a:gd name="T7" fmla="*/ 0 h 20000"/>
                    <a:gd name="T8" fmla="*/ 21 w 20000"/>
                    <a:gd name="T9" fmla="*/ 0 h 20000"/>
                    <a:gd name="T10" fmla="*/ 34 w 20000"/>
                    <a:gd name="T11" fmla="*/ 0 h 20000"/>
                    <a:gd name="T12" fmla="*/ 27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23" y="0"/>
                      </a:moveTo>
                      <a:lnTo>
                        <a:pt x="0" y="19623"/>
                      </a:lnTo>
                      <a:lnTo>
                        <a:pt x="7988" y="9811"/>
                      </a:lnTo>
                      <a:lnTo>
                        <a:pt x="10029" y="19623"/>
                      </a:lnTo>
                      <a:lnTo>
                        <a:pt x="12012" y="9811"/>
                      </a:lnTo>
                      <a:lnTo>
                        <a:pt x="19942" y="19623"/>
                      </a:lnTo>
                      <a:lnTo>
                        <a:pt x="15977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620" name="Rectangle 78"/>
              <p:cNvSpPr>
                <a:spLocks noChangeArrowheads="1"/>
              </p:cNvSpPr>
              <p:nvPr/>
            </p:nvSpPr>
            <p:spPr bwMode="auto">
              <a:xfrm>
                <a:off x="0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650875"/>
                <a:endParaRPr lang="ru-RU" sz="1900">
                  <a:cs typeface="Times New Roman" pitchFamily="18" charset="0"/>
                </a:endParaRPr>
              </a:p>
            </p:txBody>
          </p:sp>
          <p:sp>
            <p:nvSpPr>
              <p:cNvPr id="5621" name="Rectangle 79"/>
              <p:cNvSpPr>
                <a:spLocks noChangeArrowheads="1"/>
              </p:cNvSpPr>
              <p:nvPr/>
            </p:nvSpPr>
            <p:spPr bwMode="auto">
              <a:xfrm>
                <a:off x="16993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650875"/>
                <a:endParaRPr lang="ru-RU" sz="1900">
                  <a:cs typeface="Times New Roman" pitchFamily="18" charset="0"/>
                </a:endParaRPr>
              </a:p>
            </p:txBody>
          </p:sp>
        </p:grpSp>
        <p:grpSp>
          <p:nvGrpSpPr>
            <p:cNvPr id="5604" name="Group 80"/>
            <p:cNvGrpSpPr>
              <a:grpSpLocks/>
            </p:cNvGrpSpPr>
            <p:nvPr/>
          </p:nvGrpSpPr>
          <p:grpSpPr bwMode="auto">
            <a:xfrm>
              <a:off x="827" y="2734"/>
              <a:ext cx="412" cy="268"/>
              <a:chOff x="0" y="1"/>
              <a:chExt cx="20000" cy="19999"/>
            </a:xfrm>
          </p:grpSpPr>
          <p:grpSp>
            <p:nvGrpSpPr>
              <p:cNvPr id="5609" name="Group 81"/>
              <p:cNvGrpSpPr>
                <a:grpSpLocks/>
              </p:cNvGrpSpPr>
              <p:nvPr/>
            </p:nvGrpSpPr>
            <p:grpSpPr bwMode="auto">
              <a:xfrm>
                <a:off x="2999" y="1"/>
                <a:ext cx="14002" cy="19999"/>
                <a:chOff x="0" y="1"/>
                <a:chExt cx="20000" cy="19999"/>
              </a:xfrm>
            </p:grpSpPr>
            <p:grpSp>
              <p:nvGrpSpPr>
                <p:cNvPr id="5612" name="Group 82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65"/>
                  <a:chOff x="0" y="1"/>
                  <a:chExt cx="20000" cy="19999"/>
                </a:xfrm>
              </p:grpSpPr>
              <p:sp>
                <p:nvSpPr>
                  <p:cNvPr id="5614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01"/>
                    <a:ext cx="20000" cy="1749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650875"/>
                    <a:endParaRPr lang="ru-RU" sz="19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5615" name="Freeform 84"/>
                  <p:cNvSpPr>
                    <a:spLocks/>
                  </p:cNvSpPr>
                  <p:nvPr/>
                </p:nvSpPr>
                <p:spPr bwMode="auto">
                  <a:xfrm>
                    <a:off x="7120" y="1"/>
                    <a:ext cx="5731" cy="376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832"/>
                        </a:moveTo>
                        <a:lnTo>
                          <a:pt x="0" y="0"/>
                        </a:lnTo>
                        <a:lnTo>
                          <a:pt x="19903" y="0"/>
                        </a:lnTo>
                        <a:lnTo>
                          <a:pt x="19903" y="19832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16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20" y="1"/>
                    <a:ext cx="29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17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120" y="1"/>
                    <a:ext cx="5731" cy="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18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51" y="1"/>
                    <a:ext cx="27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613" name="Freeform 88"/>
                <p:cNvSpPr>
                  <a:spLocks/>
                </p:cNvSpPr>
                <p:nvPr/>
              </p:nvSpPr>
              <p:spPr bwMode="auto">
                <a:xfrm>
                  <a:off x="2862" y="17643"/>
                  <a:ext cx="14300" cy="2357"/>
                </a:xfrm>
                <a:custGeom>
                  <a:avLst/>
                  <a:gdLst>
                    <a:gd name="T0" fmla="*/ 7 w 20000"/>
                    <a:gd name="T1" fmla="*/ 0 h 20000"/>
                    <a:gd name="T2" fmla="*/ 0 w 20000"/>
                    <a:gd name="T3" fmla="*/ 0 h 20000"/>
                    <a:gd name="T4" fmla="*/ 14 w 20000"/>
                    <a:gd name="T5" fmla="*/ 0 h 20000"/>
                    <a:gd name="T6" fmla="*/ 17 w 20000"/>
                    <a:gd name="T7" fmla="*/ 0 h 20000"/>
                    <a:gd name="T8" fmla="*/ 21 w 20000"/>
                    <a:gd name="T9" fmla="*/ 0 h 20000"/>
                    <a:gd name="T10" fmla="*/ 34 w 20000"/>
                    <a:gd name="T11" fmla="*/ 0 h 20000"/>
                    <a:gd name="T12" fmla="*/ 27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08" y="0"/>
                      </a:moveTo>
                      <a:lnTo>
                        <a:pt x="0" y="19747"/>
                      </a:lnTo>
                      <a:lnTo>
                        <a:pt x="7977" y="10127"/>
                      </a:lnTo>
                      <a:lnTo>
                        <a:pt x="10000" y="19747"/>
                      </a:lnTo>
                      <a:lnTo>
                        <a:pt x="11984" y="10127"/>
                      </a:lnTo>
                      <a:lnTo>
                        <a:pt x="19961" y="19747"/>
                      </a:lnTo>
                      <a:lnTo>
                        <a:pt x="15953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610" name="Rectangle 89"/>
              <p:cNvSpPr>
                <a:spLocks noChangeArrowheads="1"/>
              </p:cNvSpPr>
              <p:nvPr/>
            </p:nvSpPr>
            <p:spPr bwMode="auto">
              <a:xfrm>
                <a:off x="0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650875"/>
                <a:endParaRPr lang="ru-RU" sz="1900">
                  <a:cs typeface="Times New Roman" pitchFamily="18" charset="0"/>
                </a:endParaRPr>
              </a:p>
            </p:txBody>
          </p:sp>
          <p:sp>
            <p:nvSpPr>
              <p:cNvPr id="5611" name="Rectangle 90"/>
              <p:cNvSpPr>
                <a:spLocks noChangeArrowheads="1"/>
              </p:cNvSpPr>
              <p:nvPr/>
            </p:nvSpPr>
            <p:spPr bwMode="auto">
              <a:xfrm>
                <a:off x="16982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650875"/>
                <a:endParaRPr lang="ru-RU" sz="1900">
                  <a:cs typeface="Times New Roman" pitchFamily="18" charset="0"/>
                </a:endParaRPr>
              </a:p>
            </p:txBody>
          </p:sp>
        </p:grpSp>
        <p:sp>
          <p:nvSpPr>
            <p:cNvPr id="5605" name="Line 91"/>
            <p:cNvSpPr>
              <a:spLocks noChangeShapeType="1"/>
            </p:cNvSpPr>
            <p:nvPr/>
          </p:nvSpPr>
          <p:spPr bwMode="auto">
            <a:xfrm flipH="1">
              <a:off x="884" y="2698"/>
              <a:ext cx="1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06" name="Arc 92"/>
            <p:cNvSpPr>
              <a:spLocks/>
            </p:cNvSpPr>
            <p:nvPr/>
          </p:nvSpPr>
          <p:spPr bwMode="auto">
            <a:xfrm>
              <a:off x="98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07" name="Arc 93"/>
            <p:cNvSpPr>
              <a:spLocks/>
            </p:cNvSpPr>
            <p:nvPr/>
          </p:nvSpPr>
          <p:spPr bwMode="auto">
            <a:xfrm flipH="1">
              <a:off x="82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08" name="Line 94"/>
            <p:cNvSpPr>
              <a:spLocks noChangeShapeType="1"/>
            </p:cNvSpPr>
            <p:nvPr/>
          </p:nvSpPr>
          <p:spPr bwMode="auto">
            <a:xfrm>
              <a:off x="827" y="2734"/>
              <a:ext cx="1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55" name="TextBox 517"/>
          <p:cNvSpPr txBox="1">
            <a:spLocks noChangeArrowheads="1"/>
          </p:cNvSpPr>
          <p:nvPr/>
        </p:nvSpPr>
        <p:spPr bwMode="auto">
          <a:xfrm>
            <a:off x="898525" y="6627813"/>
            <a:ext cx="10033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100">
                <a:cs typeface="Times New Roman" pitchFamily="18" charset="0"/>
              </a:rPr>
              <a:t>- </a:t>
            </a:r>
            <a:r>
              <a:rPr lang="ru-RU" sz="1100">
                <a:cs typeface="Times New Roman" pitchFamily="18" charset="0"/>
              </a:rPr>
              <a:t>Газопровод</a:t>
            </a:r>
          </a:p>
        </p:txBody>
      </p:sp>
      <p:sp>
        <p:nvSpPr>
          <p:cNvPr id="5156" name="TextBox 518"/>
          <p:cNvSpPr txBox="1">
            <a:spLocks noChangeArrowheads="1"/>
          </p:cNvSpPr>
          <p:nvPr/>
        </p:nvSpPr>
        <p:spPr bwMode="auto">
          <a:xfrm>
            <a:off x="846138" y="6364288"/>
            <a:ext cx="22272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100">
                <a:cs typeface="Times New Roman" pitchFamily="18" charset="0"/>
              </a:rPr>
              <a:t>- </a:t>
            </a:r>
            <a:r>
              <a:rPr lang="ru-RU" sz="1100">
                <a:cs typeface="Times New Roman" pitchFamily="18" charset="0"/>
              </a:rPr>
              <a:t>Газоперерабатывающий завод</a:t>
            </a:r>
          </a:p>
        </p:txBody>
      </p:sp>
      <p:grpSp>
        <p:nvGrpSpPr>
          <p:cNvPr id="5157" name="Группа 36"/>
          <p:cNvGrpSpPr>
            <a:grpSpLocks/>
          </p:cNvGrpSpPr>
          <p:nvPr/>
        </p:nvGrpSpPr>
        <p:grpSpPr bwMode="auto">
          <a:xfrm>
            <a:off x="246063" y="7237413"/>
            <a:ext cx="577850" cy="357187"/>
            <a:chOff x="6966857" y="2514584"/>
            <a:chExt cx="856343" cy="500066"/>
          </a:xfrm>
        </p:grpSpPr>
        <p:sp>
          <p:nvSpPr>
            <p:cNvPr id="332" name="Овал 45"/>
            <p:cNvSpPr/>
            <p:nvPr/>
          </p:nvSpPr>
          <p:spPr>
            <a:xfrm>
              <a:off x="7115069" y="2514584"/>
              <a:ext cx="50110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99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158" name="TextBox 27"/>
          <p:cNvSpPr txBox="1">
            <a:spLocks noChangeArrowheads="1"/>
          </p:cNvSpPr>
          <p:nvPr/>
        </p:nvSpPr>
        <p:spPr bwMode="auto">
          <a:xfrm>
            <a:off x="892175" y="7289800"/>
            <a:ext cx="2819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100">
                <a:cs typeface="Times New Roman" pitchFamily="18" charset="0"/>
              </a:rPr>
              <a:t>- </a:t>
            </a:r>
            <a:r>
              <a:rPr lang="ru-RU" sz="1100">
                <a:cs typeface="Times New Roman" pitchFamily="18" charset="0"/>
              </a:rPr>
              <a:t>Пересечение газопровода с автодорогой</a:t>
            </a:r>
          </a:p>
        </p:txBody>
      </p:sp>
      <p:grpSp>
        <p:nvGrpSpPr>
          <p:cNvPr id="5159" name="Группа 40"/>
          <p:cNvGrpSpPr>
            <a:grpSpLocks/>
          </p:cNvGrpSpPr>
          <p:nvPr/>
        </p:nvGrpSpPr>
        <p:grpSpPr bwMode="auto">
          <a:xfrm>
            <a:off x="266700" y="7716838"/>
            <a:ext cx="576263" cy="357187"/>
            <a:chOff x="6966857" y="2514584"/>
            <a:chExt cx="856343" cy="500066"/>
          </a:xfrm>
        </p:grpSpPr>
        <p:sp>
          <p:nvSpPr>
            <p:cNvPr id="336" name="Овал 335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160" name="TextBox 337"/>
          <p:cNvSpPr txBox="1">
            <a:spLocks noChangeArrowheads="1"/>
          </p:cNvSpPr>
          <p:nvPr/>
        </p:nvSpPr>
        <p:spPr bwMode="auto">
          <a:xfrm>
            <a:off x="900113" y="7672388"/>
            <a:ext cx="1890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100">
                <a:cs typeface="Times New Roman" pitchFamily="18" charset="0"/>
              </a:rPr>
              <a:t>Пересечение газопровода </a:t>
            </a:r>
          </a:p>
          <a:p>
            <a:pPr eaLnBrk="1" hangingPunct="1">
              <a:buFontTx/>
              <a:buChar char="-"/>
            </a:pPr>
            <a:r>
              <a:rPr lang="ru-RU" sz="1100">
                <a:cs typeface="Times New Roman" pitchFamily="18" charset="0"/>
              </a:rPr>
              <a:t>с речными преградами</a:t>
            </a:r>
          </a:p>
        </p:txBody>
      </p:sp>
      <p:grpSp>
        <p:nvGrpSpPr>
          <p:cNvPr id="5161" name="Группа 45"/>
          <p:cNvGrpSpPr>
            <a:grpSpLocks/>
          </p:cNvGrpSpPr>
          <p:nvPr/>
        </p:nvGrpSpPr>
        <p:grpSpPr bwMode="auto">
          <a:xfrm>
            <a:off x="266700" y="8196263"/>
            <a:ext cx="576263" cy="357187"/>
            <a:chOff x="6966857" y="2514584"/>
            <a:chExt cx="856343" cy="500066"/>
          </a:xfrm>
        </p:grpSpPr>
        <p:sp>
          <p:nvSpPr>
            <p:cNvPr id="340" name="Овал 339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1" name="Полилиния 4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162" name="TextBox 341"/>
          <p:cNvSpPr txBox="1">
            <a:spLocks noChangeArrowheads="1"/>
          </p:cNvSpPr>
          <p:nvPr/>
        </p:nvSpPr>
        <p:spPr bwMode="auto">
          <a:xfrm>
            <a:off x="906463" y="8269288"/>
            <a:ext cx="2260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100">
                <a:cs typeface="Times New Roman" pitchFamily="18" charset="0"/>
              </a:rPr>
              <a:t>- </a:t>
            </a:r>
            <a:r>
              <a:rPr lang="ru-RU" sz="1100">
                <a:cs typeface="Times New Roman" pitchFamily="18" charset="0"/>
              </a:rPr>
              <a:t>Пересечение газопровода с ЖД</a:t>
            </a:r>
          </a:p>
        </p:txBody>
      </p:sp>
      <p:grpSp>
        <p:nvGrpSpPr>
          <p:cNvPr id="5163" name="Группа 49"/>
          <p:cNvGrpSpPr>
            <a:grpSpLocks/>
          </p:cNvGrpSpPr>
          <p:nvPr/>
        </p:nvGrpSpPr>
        <p:grpSpPr bwMode="auto">
          <a:xfrm>
            <a:off x="288925" y="8680450"/>
            <a:ext cx="576263" cy="357188"/>
            <a:chOff x="6966857" y="2514584"/>
            <a:chExt cx="856343" cy="500066"/>
          </a:xfrm>
        </p:grpSpPr>
        <p:sp>
          <p:nvSpPr>
            <p:cNvPr id="344" name="Овал 343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5" name="Полилиния 344"/>
            <p:cNvSpPr/>
            <p:nvPr/>
          </p:nvSpPr>
          <p:spPr>
            <a:xfrm>
              <a:off x="6966857" y="2772395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164" name="TextBox 345"/>
          <p:cNvSpPr txBox="1">
            <a:spLocks noChangeArrowheads="1"/>
          </p:cNvSpPr>
          <p:nvPr/>
        </p:nvSpPr>
        <p:spPr bwMode="auto">
          <a:xfrm>
            <a:off x="900113" y="8659813"/>
            <a:ext cx="1987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100">
                <a:cs typeface="Times New Roman" pitchFamily="18" charset="0"/>
              </a:rPr>
              <a:t>Пересечение газопровода с </a:t>
            </a:r>
          </a:p>
          <a:p>
            <a:pPr eaLnBrk="1" hangingPunct="1">
              <a:buFontTx/>
              <a:buChar char="-"/>
            </a:pPr>
            <a:r>
              <a:rPr lang="ru-RU" sz="1100">
                <a:cs typeface="Times New Roman" pitchFamily="18" charset="0"/>
              </a:rPr>
              <a:t>переходами и оврагами</a:t>
            </a:r>
          </a:p>
        </p:txBody>
      </p:sp>
      <p:grpSp>
        <p:nvGrpSpPr>
          <p:cNvPr id="5165" name="Группа 56"/>
          <p:cNvGrpSpPr>
            <a:grpSpLocks/>
          </p:cNvGrpSpPr>
          <p:nvPr/>
        </p:nvGrpSpPr>
        <p:grpSpPr bwMode="auto">
          <a:xfrm rot="2193924">
            <a:off x="209550" y="6807200"/>
            <a:ext cx="612775" cy="503238"/>
            <a:chOff x="6686552" y="4225700"/>
            <a:chExt cx="613914" cy="503462"/>
          </a:xfrm>
        </p:grpSpPr>
        <p:sp>
          <p:nvSpPr>
            <p:cNvPr id="348" name="Овал 347"/>
            <p:cNvSpPr/>
            <p:nvPr/>
          </p:nvSpPr>
          <p:spPr>
            <a:xfrm>
              <a:off x="6686552" y="4514848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 flipH="1">
              <a:off x="6978971" y="4252904"/>
              <a:ext cx="45719" cy="381016"/>
            </a:xfrm>
            <a:custGeom>
              <a:avLst/>
              <a:gdLst>
                <a:gd name="connsiteX0" fmla="*/ 4762 w 4762"/>
                <a:gd name="connsiteY0" fmla="*/ 0 h 400050"/>
                <a:gd name="connsiteX1" fmla="*/ 0 w 4762"/>
                <a:gd name="connsiteY1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400050">
                  <a:moveTo>
                    <a:pt x="4762" y="0"/>
                  </a:moveTo>
                  <a:cubicBezTo>
                    <a:pt x="3175" y="133350"/>
                    <a:pt x="1587" y="266700"/>
                    <a:pt x="0" y="400050"/>
                  </a:cubicBezTo>
                </a:path>
              </a:pathLst>
            </a:custGeom>
            <a:ln w="47625">
              <a:solidFill>
                <a:schemeClr val="tx1"/>
              </a:solidFill>
            </a:ln>
            <a:scene3d>
              <a:camera prst="orthographicFront">
                <a:rot lat="0" lon="0" rev="7200000"/>
              </a:camera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7086152" y="4225700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166" name="TextBox 517"/>
          <p:cNvSpPr txBox="1">
            <a:spLocks noChangeArrowheads="1"/>
          </p:cNvSpPr>
          <p:nvPr/>
        </p:nvSpPr>
        <p:spPr bwMode="auto">
          <a:xfrm>
            <a:off x="881063" y="6875463"/>
            <a:ext cx="1117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100">
                <a:cs typeface="Times New Roman" pitchFamily="18" charset="0"/>
              </a:rPr>
              <a:t>- </a:t>
            </a:r>
            <a:r>
              <a:rPr lang="ru-RU" sz="1100">
                <a:cs typeface="Times New Roman" pitchFamily="18" charset="0"/>
              </a:rPr>
              <a:t>Нефтепровод</a:t>
            </a:r>
          </a:p>
        </p:txBody>
      </p:sp>
      <p:sp>
        <p:nvSpPr>
          <p:cNvPr id="5167" name="Rectangle 426"/>
          <p:cNvSpPr>
            <a:spLocks noChangeArrowheads="1"/>
          </p:cNvSpPr>
          <p:nvPr/>
        </p:nvSpPr>
        <p:spPr bwMode="auto">
          <a:xfrm>
            <a:off x="4849813" y="1366771"/>
            <a:ext cx="9144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225"/>
            <a:r>
              <a:rPr lang="ru-RU" sz="1100" dirty="0"/>
              <a:t>Морской порт</a:t>
            </a:r>
          </a:p>
        </p:txBody>
      </p:sp>
      <p:pic>
        <p:nvPicPr>
          <p:cNvPr id="5168" name="Picture 2" descr="C:\Documents and Settings\Виктор\Мои документы\Мои рисунки\metr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18" y="1676151"/>
            <a:ext cx="340049" cy="31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9" name="Rectangle 426"/>
          <p:cNvSpPr>
            <a:spLocks noChangeArrowheads="1"/>
          </p:cNvSpPr>
          <p:nvPr/>
        </p:nvSpPr>
        <p:spPr bwMode="auto">
          <a:xfrm>
            <a:off x="4859696" y="1720471"/>
            <a:ext cx="9398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225"/>
            <a:r>
              <a:rPr lang="ru-RU" sz="1100"/>
              <a:t>Метрополитен</a:t>
            </a:r>
          </a:p>
        </p:txBody>
      </p:sp>
      <p:grpSp>
        <p:nvGrpSpPr>
          <p:cNvPr id="5170" name="Группа 156"/>
          <p:cNvGrpSpPr>
            <a:grpSpLocks/>
          </p:cNvGrpSpPr>
          <p:nvPr/>
        </p:nvGrpSpPr>
        <p:grpSpPr bwMode="auto">
          <a:xfrm>
            <a:off x="414338" y="9142413"/>
            <a:ext cx="330200" cy="261937"/>
            <a:chOff x="6517485" y="1659733"/>
            <a:chExt cx="190500" cy="161234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6529896" y="1668567"/>
              <a:ext cx="152401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87" name="TextBox 155"/>
            <p:cNvSpPr txBox="1">
              <a:spLocks noChangeArrowheads="1"/>
            </p:cNvSpPr>
            <p:nvPr/>
          </p:nvSpPr>
          <p:spPr bwMode="auto">
            <a:xfrm>
              <a:off x="6517485" y="1659733"/>
              <a:ext cx="190500" cy="155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000"/>
                <a:t>9</a:t>
              </a:r>
            </a:p>
          </p:txBody>
        </p:sp>
      </p:grpSp>
      <p:sp>
        <p:nvSpPr>
          <p:cNvPr id="5171" name="Text Box 47"/>
          <p:cNvSpPr txBox="1">
            <a:spLocks noChangeArrowheads="1"/>
          </p:cNvSpPr>
          <p:nvPr/>
        </p:nvSpPr>
        <p:spPr bwMode="auto">
          <a:xfrm>
            <a:off x="895350" y="9144000"/>
            <a:ext cx="10334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>
                <a:cs typeface="Times New Roman" pitchFamily="18" charset="0"/>
              </a:rPr>
              <a:t>Пляжи;</a:t>
            </a:r>
          </a:p>
        </p:txBody>
      </p:sp>
      <p:grpSp>
        <p:nvGrpSpPr>
          <p:cNvPr id="5172" name="Группа 358"/>
          <p:cNvGrpSpPr>
            <a:grpSpLocks/>
          </p:cNvGrpSpPr>
          <p:nvPr/>
        </p:nvGrpSpPr>
        <p:grpSpPr bwMode="auto">
          <a:xfrm>
            <a:off x="4339423" y="2377949"/>
            <a:ext cx="185021" cy="173141"/>
            <a:chOff x="834987" y="8515376"/>
            <a:chExt cx="217488" cy="215900"/>
          </a:xfrm>
        </p:grpSpPr>
        <p:sp>
          <p:nvSpPr>
            <p:cNvPr id="360" name="Овал 359"/>
            <p:cNvSpPr/>
            <p:nvPr/>
          </p:nvSpPr>
          <p:spPr bwMode="auto">
            <a:xfrm>
              <a:off x="834987" y="8515376"/>
              <a:ext cx="217488" cy="215900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1" name="Овал 360"/>
            <p:cNvSpPr/>
            <p:nvPr/>
          </p:nvSpPr>
          <p:spPr bwMode="auto">
            <a:xfrm>
              <a:off x="909599" y="8582050"/>
              <a:ext cx="71438" cy="730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5173" name="Text Box 47"/>
          <p:cNvSpPr txBox="1">
            <a:spLocks noChangeArrowheads="1"/>
          </p:cNvSpPr>
          <p:nvPr/>
        </p:nvSpPr>
        <p:spPr bwMode="auto">
          <a:xfrm>
            <a:off x="4701817" y="2311344"/>
            <a:ext cx="18669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 dirty="0">
                <a:cs typeface="Times New Roman" pitchFamily="18" charset="0"/>
              </a:rPr>
              <a:t>Водозаборные станции;</a:t>
            </a:r>
          </a:p>
        </p:txBody>
      </p:sp>
      <p:grpSp>
        <p:nvGrpSpPr>
          <p:cNvPr id="5174" name="Group 465"/>
          <p:cNvGrpSpPr>
            <a:grpSpLocks/>
          </p:cNvGrpSpPr>
          <p:nvPr/>
        </p:nvGrpSpPr>
        <p:grpSpPr bwMode="auto">
          <a:xfrm>
            <a:off x="4237785" y="2933658"/>
            <a:ext cx="351320" cy="258698"/>
            <a:chOff x="7363" y="4473"/>
            <a:chExt cx="191" cy="188"/>
          </a:xfrm>
        </p:grpSpPr>
        <p:sp>
          <p:nvSpPr>
            <p:cNvPr id="364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lIns="91381" tIns="45690" rIns="91381" bIns="45690" anchor="ctr"/>
            <a:lstStyle/>
            <a:p>
              <a:pPr algn="ctr" defTabSz="1102861">
                <a:defRPr/>
              </a:pPr>
              <a:endParaRPr lang="ru-RU" sz="1000" dirty="0"/>
            </a:p>
          </p:txBody>
        </p:sp>
        <p:sp>
          <p:nvSpPr>
            <p:cNvPr id="365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75" name="Text Box 47"/>
          <p:cNvSpPr txBox="1">
            <a:spLocks noChangeArrowheads="1"/>
          </p:cNvSpPr>
          <p:nvPr/>
        </p:nvSpPr>
        <p:spPr bwMode="auto">
          <a:xfrm>
            <a:off x="4701817" y="2920779"/>
            <a:ext cx="1866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 dirty="0"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5176" name="Group 128"/>
          <p:cNvGrpSpPr>
            <a:grpSpLocks/>
          </p:cNvGrpSpPr>
          <p:nvPr/>
        </p:nvGrpSpPr>
        <p:grpSpPr bwMode="auto">
          <a:xfrm flipH="1">
            <a:off x="4297944" y="4493382"/>
            <a:ext cx="201613" cy="376238"/>
            <a:chOff x="3767" y="2115"/>
            <a:chExt cx="159" cy="368"/>
          </a:xfrm>
        </p:grpSpPr>
        <p:grpSp>
          <p:nvGrpSpPr>
            <p:cNvPr id="5563" name="Group 129"/>
            <p:cNvGrpSpPr>
              <a:grpSpLocks/>
            </p:cNvGrpSpPr>
            <p:nvPr/>
          </p:nvGrpSpPr>
          <p:grpSpPr bwMode="auto">
            <a:xfrm>
              <a:off x="3767" y="2217"/>
              <a:ext cx="159" cy="266"/>
              <a:chOff x="3767" y="2217"/>
              <a:chExt cx="159" cy="266"/>
            </a:xfrm>
          </p:grpSpPr>
          <p:sp>
            <p:nvSpPr>
              <p:cNvPr id="5570" name="Freeform 130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71" name="Freeform 131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64" name="Group 132"/>
            <p:cNvGrpSpPr>
              <a:grpSpLocks/>
            </p:cNvGrpSpPr>
            <p:nvPr/>
          </p:nvGrpSpPr>
          <p:grpSpPr bwMode="auto">
            <a:xfrm>
              <a:off x="3807" y="2115"/>
              <a:ext cx="79" cy="77"/>
              <a:chOff x="3807" y="2115"/>
              <a:chExt cx="79" cy="77"/>
            </a:xfrm>
          </p:grpSpPr>
          <p:sp>
            <p:nvSpPr>
              <p:cNvPr id="5568" name="Freeform 133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69" name="Freeform 134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65" name="Group 135"/>
            <p:cNvGrpSpPr>
              <a:grpSpLocks/>
            </p:cNvGrpSpPr>
            <p:nvPr/>
          </p:nvGrpSpPr>
          <p:grpSpPr bwMode="auto">
            <a:xfrm>
              <a:off x="3767" y="2217"/>
              <a:ext cx="79" cy="266"/>
              <a:chOff x="3767" y="2217"/>
              <a:chExt cx="79" cy="266"/>
            </a:xfrm>
          </p:grpSpPr>
          <p:sp>
            <p:nvSpPr>
              <p:cNvPr id="5566" name="Freeform 136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67" name="Freeform 137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77" name="Text Box 47"/>
          <p:cNvSpPr txBox="1">
            <a:spLocks noChangeArrowheads="1"/>
          </p:cNvSpPr>
          <p:nvPr/>
        </p:nvSpPr>
        <p:spPr bwMode="auto">
          <a:xfrm>
            <a:off x="4704344" y="4531482"/>
            <a:ext cx="18669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>
                <a:cs typeface="Times New Roman" pitchFamily="18" charset="0"/>
              </a:rPr>
              <a:t>Газовое месторождение;</a:t>
            </a:r>
          </a:p>
        </p:txBody>
      </p:sp>
      <p:grpSp>
        <p:nvGrpSpPr>
          <p:cNvPr id="5178" name="Группа 377"/>
          <p:cNvGrpSpPr>
            <a:grpSpLocks/>
          </p:cNvGrpSpPr>
          <p:nvPr/>
        </p:nvGrpSpPr>
        <p:grpSpPr bwMode="auto">
          <a:xfrm>
            <a:off x="4050294" y="4899782"/>
            <a:ext cx="825500" cy="465138"/>
            <a:chOff x="4523592" y="5717578"/>
            <a:chExt cx="765501" cy="460947"/>
          </a:xfrm>
        </p:grpSpPr>
        <p:grpSp>
          <p:nvGrpSpPr>
            <p:cNvPr id="5553" name="Group 118"/>
            <p:cNvGrpSpPr>
              <a:grpSpLocks/>
            </p:cNvGrpSpPr>
            <p:nvPr/>
          </p:nvGrpSpPr>
          <p:grpSpPr bwMode="auto">
            <a:xfrm>
              <a:off x="4523592" y="5787726"/>
              <a:ext cx="264373" cy="266347"/>
              <a:chOff x="315" y="951"/>
              <a:chExt cx="144" cy="147"/>
            </a:xfrm>
          </p:grpSpPr>
          <p:grpSp>
            <p:nvGrpSpPr>
              <p:cNvPr id="5558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5561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62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559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60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54" name="Группа 218"/>
            <p:cNvGrpSpPr>
              <a:grpSpLocks/>
            </p:cNvGrpSpPr>
            <p:nvPr/>
          </p:nvGrpSpPr>
          <p:grpSpPr bwMode="auto">
            <a:xfrm>
              <a:off x="4684812" y="5717578"/>
              <a:ext cx="604281" cy="460947"/>
              <a:chOff x="4684812" y="5717578"/>
              <a:chExt cx="604281" cy="460947"/>
            </a:xfrm>
          </p:grpSpPr>
          <p:sp>
            <p:nvSpPr>
              <p:cNvPr id="5555" name="Line 124"/>
              <p:cNvSpPr>
                <a:spLocks noChangeShapeType="1"/>
              </p:cNvSpPr>
              <p:nvPr/>
            </p:nvSpPr>
            <p:spPr bwMode="auto">
              <a:xfrm>
                <a:off x="4820012" y="5940875"/>
                <a:ext cx="21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56" name="Text Box 125"/>
              <p:cNvSpPr txBox="1">
                <a:spLocks noChangeArrowheads="1"/>
              </p:cNvSpPr>
              <p:nvPr/>
            </p:nvSpPr>
            <p:spPr bwMode="auto">
              <a:xfrm>
                <a:off x="4684812" y="5717578"/>
                <a:ext cx="604281" cy="309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544638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544638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1544638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544638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1200"/>
                  <a:t>ГАЗ</a:t>
                </a:r>
              </a:p>
            </p:txBody>
          </p:sp>
          <p:sp>
            <p:nvSpPr>
              <p:cNvPr id="5557" name="Text Box 126"/>
              <p:cNvSpPr txBox="1">
                <a:spLocks noChangeArrowheads="1"/>
              </p:cNvSpPr>
              <p:nvPr/>
            </p:nvSpPr>
            <p:spPr bwMode="auto">
              <a:xfrm>
                <a:off x="4756211" y="5868548"/>
                <a:ext cx="302141" cy="309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544638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544638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1544638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544638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1200"/>
                  <a:t>2</a:t>
                </a:r>
              </a:p>
            </p:txBody>
          </p:sp>
        </p:grpSp>
      </p:grpSp>
      <p:sp>
        <p:nvSpPr>
          <p:cNvPr id="5179" name="Text Box 47"/>
          <p:cNvSpPr txBox="1">
            <a:spLocks noChangeArrowheads="1"/>
          </p:cNvSpPr>
          <p:nvPr/>
        </p:nvSpPr>
        <p:spPr bwMode="auto">
          <a:xfrm>
            <a:off x="4686882" y="4931532"/>
            <a:ext cx="1866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>
                <a:cs typeface="Times New Roman" pitchFamily="18" charset="0"/>
              </a:rPr>
              <a:t>Газовое хранилище;</a:t>
            </a:r>
          </a:p>
        </p:txBody>
      </p:sp>
      <p:grpSp>
        <p:nvGrpSpPr>
          <p:cNvPr id="5180" name="Group 105"/>
          <p:cNvGrpSpPr>
            <a:grpSpLocks/>
          </p:cNvGrpSpPr>
          <p:nvPr/>
        </p:nvGrpSpPr>
        <p:grpSpPr bwMode="auto">
          <a:xfrm>
            <a:off x="4239207" y="5306182"/>
            <a:ext cx="312737" cy="293688"/>
            <a:chOff x="3061" y="3475"/>
            <a:chExt cx="182" cy="182"/>
          </a:xfrm>
        </p:grpSpPr>
        <p:grpSp>
          <p:nvGrpSpPr>
            <p:cNvPr id="5542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5544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5547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5551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52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548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5549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50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545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6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543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81" name="Text Box 47"/>
          <p:cNvSpPr txBox="1">
            <a:spLocks noChangeArrowheads="1"/>
          </p:cNvSpPr>
          <p:nvPr/>
        </p:nvSpPr>
        <p:spPr bwMode="auto">
          <a:xfrm>
            <a:off x="4710694" y="5288720"/>
            <a:ext cx="18653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>
                <a:cs typeface="Times New Roman" pitchFamily="18" charset="0"/>
              </a:rPr>
              <a:t>Компрессорная станция;</a:t>
            </a:r>
          </a:p>
        </p:txBody>
      </p:sp>
      <p:sp>
        <p:nvSpPr>
          <p:cNvPr id="5184" name="TextBox 13"/>
          <p:cNvSpPr txBox="1">
            <a:spLocks noChangeArrowheads="1"/>
          </p:cNvSpPr>
          <p:nvPr/>
        </p:nvSpPr>
        <p:spPr bwMode="auto">
          <a:xfrm>
            <a:off x="4812580" y="5765962"/>
            <a:ext cx="310038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78" tIns="55239" rIns="110478" bIns="55239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cs typeface="Times New Roman" pitchFamily="18" charset="0"/>
              </a:rPr>
              <a:t>Военизированный горноспасательный взвод</a:t>
            </a:r>
            <a:endParaRPr lang="ru-RU" sz="1300">
              <a:cs typeface="Times New Roman" pitchFamily="18" charset="0"/>
            </a:endParaRPr>
          </a:p>
        </p:txBody>
      </p:sp>
      <p:sp>
        <p:nvSpPr>
          <p:cNvPr id="5185" name="TextBox 15"/>
          <p:cNvSpPr txBox="1">
            <a:spLocks noChangeArrowheads="1"/>
          </p:cNvSpPr>
          <p:nvPr/>
        </p:nvSpPr>
        <p:spPr bwMode="auto">
          <a:xfrm>
            <a:off x="4807818" y="6067587"/>
            <a:ext cx="277018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78" tIns="55239" rIns="110478" bIns="55239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cs typeface="Times New Roman" pitchFamily="18" charset="0"/>
              </a:rPr>
              <a:t>Место погрузки угля на ж/д транспорт  </a:t>
            </a:r>
          </a:p>
        </p:txBody>
      </p:sp>
      <p:sp>
        <p:nvSpPr>
          <p:cNvPr id="410" name="Прямоугольник 409"/>
          <p:cNvSpPr/>
          <p:nvPr/>
        </p:nvSpPr>
        <p:spPr bwMode="auto">
          <a:xfrm>
            <a:off x="4056930" y="6172362"/>
            <a:ext cx="354013" cy="16668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473" tIns="55236" rIns="110473" bIns="55236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87" name="Group 82"/>
          <p:cNvGrpSpPr>
            <a:grpSpLocks/>
          </p:cNvGrpSpPr>
          <p:nvPr/>
        </p:nvGrpSpPr>
        <p:grpSpPr bwMode="auto">
          <a:xfrm>
            <a:off x="4056930" y="5754849"/>
            <a:ext cx="619125" cy="331788"/>
            <a:chOff x="4207" y="2129"/>
            <a:chExt cx="499" cy="456"/>
          </a:xfrm>
        </p:grpSpPr>
        <p:sp>
          <p:nvSpPr>
            <p:cNvPr id="5536" name="AutoShape 83"/>
            <p:cNvSpPr>
              <a:spLocks noChangeArrowheads="1"/>
            </p:cNvSpPr>
            <p:nvPr/>
          </p:nvSpPr>
          <p:spPr bwMode="auto">
            <a:xfrm rot="5400000">
              <a:off x="4288" y="2048"/>
              <a:ext cx="337" cy="499"/>
            </a:xfrm>
            <a:prstGeom prst="flowChartExtra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Times New Roman" pitchFamily="18" charset="0"/>
              </a:endParaRPr>
            </a:p>
          </p:txBody>
        </p:sp>
        <p:sp>
          <p:nvSpPr>
            <p:cNvPr id="5537" name="Line 84"/>
            <p:cNvSpPr>
              <a:spLocks noChangeShapeType="1"/>
            </p:cNvSpPr>
            <p:nvPr/>
          </p:nvSpPr>
          <p:spPr bwMode="auto">
            <a:xfrm>
              <a:off x="4217" y="2449"/>
              <a:ext cx="0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8" name="Text Box 85"/>
            <p:cNvSpPr txBox="1">
              <a:spLocks noChangeArrowheads="1"/>
            </p:cNvSpPr>
            <p:nvPr/>
          </p:nvSpPr>
          <p:spPr bwMode="auto">
            <a:xfrm>
              <a:off x="4223" y="2189"/>
              <a:ext cx="40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100">
                  <a:solidFill>
                    <a:srgbClr val="FFFF00"/>
                  </a:solidFill>
                  <a:cs typeface="Times New Roman" pitchFamily="18" charset="0"/>
                </a:rPr>
                <a:t>ВГСВ</a:t>
              </a:r>
            </a:p>
          </p:txBody>
        </p:sp>
      </p:grpSp>
      <p:grpSp>
        <p:nvGrpSpPr>
          <p:cNvPr id="5188" name="Группа 49"/>
          <p:cNvGrpSpPr>
            <a:grpSpLocks/>
          </p:cNvGrpSpPr>
          <p:nvPr/>
        </p:nvGrpSpPr>
        <p:grpSpPr bwMode="auto">
          <a:xfrm>
            <a:off x="4056930" y="6470812"/>
            <a:ext cx="300038" cy="352425"/>
            <a:chOff x="214282" y="1325391"/>
            <a:chExt cx="214314" cy="252573"/>
          </a:xfrm>
        </p:grpSpPr>
        <p:sp>
          <p:nvSpPr>
            <p:cNvPr id="435" name="Равнобедренный треугольник 183"/>
            <p:cNvSpPr/>
            <p:nvPr/>
          </p:nvSpPr>
          <p:spPr>
            <a:xfrm>
              <a:off x="214282" y="1325391"/>
              <a:ext cx="214314" cy="2138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5" name="TextBox 48"/>
            <p:cNvSpPr txBox="1">
              <a:spLocks noChangeArrowheads="1"/>
            </p:cNvSpPr>
            <p:nvPr/>
          </p:nvSpPr>
          <p:spPr bwMode="auto">
            <a:xfrm>
              <a:off x="214282" y="1357298"/>
              <a:ext cx="214314" cy="220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ru-RU" sz="140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5189" name="TextBox 15"/>
          <p:cNvSpPr txBox="1">
            <a:spLocks noChangeArrowheads="1"/>
          </p:cNvSpPr>
          <p:nvPr/>
        </p:nvSpPr>
        <p:spPr bwMode="auto">
          <a:xfrm>
            <a:off x="4823693" y="6470812"/>
            <a:ext cx="6604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78" tIns="55239" rIns="110478" bIns="55239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cs typeface="Times New Roman" pitchFamily="18" charset="0"/>
              </a:rPr>
              <a:t>Шахта</a:t>
            </a:r>
          </a:p>
        </p:txBody>
      </p:sp>
      <p:graphicFrame>
        <p:nvGraphicFramePr>
          <p:cNvPr id="5122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703641"/>
              </p:ext>
            </p:extLst>
          </p:nvPr>
        </p:nvGraphicFramePr>
        <p:xfrm>
          <a:off x="3945805" y="6799424"/>
          <a:ext cx="6096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7" name="Clip" r:id="rId6" imgW="5807075" imgH="3009900" progId="">
                  <p:embed/>
                </p:oleObj>
              </mc:Choice>
              <mc:Fallback>
                <p:oleObj name="Clip" r:id="rId6" imgW="5807075" imgH="3009900" progId="">
                  <p:embed/>
                  <p:pic>
                    <p:nvPicPr>
                      <p:cNvPr id="0" name="Picture 7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5805" y="6799424"/>
                        <a:ext cx="6096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90" name="TextBox 15"/>
          <p:cNvSpPr txBox="1">
            <a:spLocks noChangeArrowheads="1"/>
          </p:cNvSpPr>
          <p:nvPr/>
        </p:nvSpPr>
        <p:spPr bwMode="auto">
          <a:xfrm>
            <a:off x="4823693" y="6861337"/>
            <a:ext cx="27559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78" tIns="55239" rIns="110478" bIns="55239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cs typeface="Times New Roman" pitchFamily="18" charset="0"/>
              </a:rPr>
              <a:t>Обогатительная фабрика, (комбинаты)</a:t>
            </a:r>
          </a:p>
        </p:txBody>
      </p:sp>
      <p:grpSp>
        <p:nvGrpSpPr>
          <p:cNvPr id="5191" name="Group 360"/>
          <p:cNvGrpSpPr>
            <a:grpSpLocks/>
          </p:cNvGrpSpPr>
          <p:nvPr/>
        </p:nvGrpSpPr>
        <p:grpSpPr bwMode="auto">
          <a:xfrm>
            <a:off x="3941043" y="7362987"/>
            <a:ext cx="647700" cy="338137"/>
            <a:chOff x="6432" y="3569"/>
            <a:chExt cx="810" cy="602"/>
          </a:xfrm>
        </p:grpSpPr>
        <p:sp>
          <p:nvSpPr>
            <p:cNvPr id="5390" name="Freeform 361"/>
            <p:cNvSpPr>
              <a:spLocks/>
            </p:cNvSpPr>
            <p:nvPr/>
          </p:nvSpPr>
          <p:spPr bwMode="auto">
            <a:xfrm>
              <a:off x="6432" y="3569"/>
              <a:ext cx="810" cy="602"/>
            </a:xfrm>
            <a:custGeom>
              <a:avLst/>
              <a:gdLst>
                <a:gd name="T0" fmla="*/ 0 w 3240"/>
                <a:gd name="T1" fmla="*/ 0 h 2404"/>
                <a:gd name="T2" fmla="*/ 0 w 3240"/>
                <a:gd name="T3" fmla="*/ 0 h 2404"/>
                <a:gd name="T4" fmla="*/ 0 w 3240"/>
                <a:gd name="T5" fmla="*/ 0 h 2404"/>
                <a:gd name="T6" fmla="*/ 0 w 3240"/>
                <a:gd name="T7" fmla="*/ 0 h 2404"/>
                <a:gd name="T8" fmla="*/ 0 w 3240"/>
                <a:gd name="T9" fmla="*/ 0 h 2404"/>
                <a:gd name="T10" fmla="*/ 0 w 3240"/>
                <a:gd name="T11" fmla="*/ 0 h 2404"/>
                <a:gd name="T12" fmla="*/ 0 w 3240"/>
                <a:gd name="T13" fmla="*/ 0 h 2404"/>
                <a:gd name="T14" fmla="*/ 0 w 3240"/>
                <a:gd name="T15" fmla="*/ 0 h 2404"/>
                <a:gd name="T16" fmla="*/ 0 w 3240"/>
                <a:gd name="T17" fmla="*/ 0 h 2404"/>
                <a:gd name="T18" fmla="*/ 0 w 3240"/>
                <a:gd name="T19" fmla="*/ 0 h 2404"/>
                <a:gd name="T20" fmla="*/ 0 w 3240"/>
                <a:gd name="T21" fmla="*/ 0 h 2404"/>
                <a:gd name="T22" fmla="*/ 0 w 3240"/>
                <a:gd name="T23" fmla="*/ 0 h 2404"/>
                <a:gd name="T24" fmla="*/ 0 w 3240"/>
                <a:gd name="T25" fmla="*/ 0 h 2404"/>
                <a:gd name="T26" fmla="*/ 0 w 3240"/>
                <a:gd name="T27" fmla="*/ 0 h 2404"/>
                <a:gd name="T28" fmla="*/ 0 w 3240"/>
                <a:gd name="T29" fmla="*/ 0 h 2404"/>
                <a:gd name="T30" fmla="*/ 0 w 3240"/>
                <a:gd name="T31" fmla="*/ 0 h 2404"/>
                <a:gd name="T32" fmla="*/ 0 w 3240"/>
                <a:gd name="T33" fmla="*/ 0 h 2404"/>
                <a:gd name="T34" fmla="*/ 0 w 3240"/>
                <a:gd name="T35" fmla="*/ 0 h 2404"/>
                <a:gd name="T36" fmla="*/ 0 w 3240"/>
                <a:gd name="T37" fmla="*/ 0 h 2404"/>
                <a:gd name="T38" fmla="*/ 0 w 3240"/>
                <a:gd name="T39" fmla="*/ 0 h 2404"/>
                <a:gd name="T40" fmla="*/ 0 w 3240"/>
                <a:gd name="T41" fmla="*/ 0 h 2404"/>
                <a:gd name="T42" fmla="*/ 0 w 3240"/>
                <a:gd name="T43" fmla="*/ 0 h 2404"/>
                <a:gd name="T44" fmla="*/ 0 w 3240"/>
                <a:gd name="T45" fmla="*/ 0 h 2404"/>
                <a:gd name="T46" fmla="*/ 0 w 3240"/>
                <a:gd name="T47" fmla="*/ 0 h 2404"/>
                <a:gd name="T48" fmla="*/ 0 w 3240"/>
                <a:gd name="T49" fmla="*/ 0 h 2404"/>
                <a:gd name="T50" fmla="*/ 0 w 3240"/>
                <a:gd name="T51" fmla="*/ 0 h 2404"/>
                <a:gd name="T52" fmla="*/ 0 w 3240"/>
                <a:gd name="T53" fmla="*/ 0 h 2404"/>
                <a:gd name="T54" fmla="*/ 0 w 3240"/>
                <a:gd name="T55" fmla="*/ 0 h 2404"/>
                <a:gd name="T56" fmla="*/ 0 w 3240"/>
                <a:gd name="T57" fmla="*/ 0 h 2404"/>
                <a:gd name="T58" fmla="*/ 0 w 3240"/>
                <a:gd name="T59" fmla="*/ 0 h 2404"/>
                <a:gd name="T60" fmla="*/ 0 w 3240"/>
                <a:gd name="T61" fmla="*/ 0 h 2404"/>
                <a:gd name="T62" fmla="*/ 0 w 3240"/>
                <a:gd name="T63" fmla="*/ 0 h 2404"/>
                <a:gd name="T64" fmla="*/ 0 w 3240"/>
                <a:gd name="T65" fmla="*/ 0 h 2404"/>
                <a:gd name="T66" fmla="*/ 0 w 3240"/>
                <a:gd name="T67" fmla="*/ 0 h 2404"/>
                <a:gd name="T68" fmla="*/ 0 w 3240"/>
                <a:gd name="T69" fmla="*/ 0 h 2404"/>
                <a:gd name="T70" fmla="*/ 0 w 3240"/>
                <a:gd name="T71" fmla="*/ 0 h 2404"/>
                <a:gd name="T72" fmla="*/ 0 w 3240"/>
                <a:gd name="T73" fmla="*/ 0 h 2404"/>
                <a:gd name="T74" fmla="*/ 0 w 3240"/>
                <a:gd name="T75" fmla="*/ 0 h 2404"/>
                <a:gd name="T76" fmla="*/ 0 w 3240"/>
                <a:gd name="T77" fmla="*/ 0 h 2404"/>
                <a:gd name="T78" fmla="*/ 0 w 3240"/>
                <a:gd name="T79" fmla="*/ 0 h 2404"/>
                <a:gd name="T80" fmla="*/ 0 w 3240"/>
                <a:gd name="T81" fmla="*/ 0 h 2404"/>
                <a:gd name="T82" fmla="*/ 0 w 3240"/>
                <a:gd name="T83" fmla="*/ 0 h 2404"/>
                <a:gd name="T84" fmla="*/ 0 w 3240"/>
                <a:gd name="T85" fmla="*/ 0 h 2404"/>
                <a:gd name="T86" fmla="*/ 0 w 3240"/>
                <a:gd name="T87" fmla="*/ 0 h 2404"/>
                <a:gd name="T88" fmla="*/ 0 w 3240"/>
                <a:gd name="T89" fmla="*/ 0 h 2404"/>
                <a:gd name="T90" fmla="*/ 0 w 3240"/>
                <a:gd name="T91" fmla="*/ 0 h 2404"/>
                <a:gd name="T92" fmla="*/ 0 w 3240"/>
                <a:gd name="T93" fmla="*/ 0 h 2404"/>
                <a:gd name="T94" fmla="*/ 0 w 3240"/>
                <a:gd name="T95" fmla="*/ 0 h 2404"/>
                <a:gd name="T96" fmla="*/ 0 w 3240"/>
                <a:gd name="T97" fmla="*/ 0 h 2404"/>
                <a:gd name="T98" fmla="*/ 0 w 3240"/>
                <a:gd name="T99" fmla="*/ 0 h 2404"/>
                <a:gd name="T100" fmla="*/ 0 w 3240"/>
                <a:gd name="T101" fmla="*/ 0 h 2404"/>
                <a:gd name="T102" fmla="*/ 0 w 3240"/>
                <a:gd name="T103" fmla="*/ 0 h 2404"/>
                <a:gd name="T104" fmla="*/ 0 w 3240"/>
                <a:gd name="T105" fmla="*/ 0 h 2404"/>
                <a:gd name="T106" fmla="*/ 0 w 3240"/>
                <a:gd name="T107" fmla="*/ 0 h 2404"/>
                <a:gd name="T108" fmla="*/ 0 w 3240"/>
                <a:gd name="T109" fmla="*/ 0 h 2404"/>
                <a:gd name="T110" fmla="*/ 0 w 3240"/>
                <a:gd name="T111" fmla="*/ 0 h 2404"/>
                <a:gd name="T112" fmla="*/ 0 w 3240"/>
                <a:gd name="T113" fmla="*/ 0 h 2404"/>
                <a:gd name="T114" fmla="*/ 0 w 3240"/>
                <a:gd name="T115" fmla="*/ 0 h 2404"/>
                <a:gd name="T116" fmla="*/ 0 w 3240"/>
                <a:gd name="T117" fmla="*/ 0 h 2404"/>
                <a:gd name="T118" fmla="*/ 0 w 3240"/>
                <a:gd name="T119" fmla="*/ 0 h 2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40"/>
                <a:gd name="T181" fmla="*/ 0 h 2404"/>
                <a:gd name="T182" fmla="*/ 3240 w 3240"/>
                <a:gd name="T183" fmla="*/ 2404 h 2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40" h="2404">
                  <a:moveTo>
                    <a:pt x="1866" y="3"/>
                  </a:moveTo>
                  <a:lnTo>
                    <a:pt x="1876" y="0"/>
                  </a:lnTo>
                  <a:lnTo>
                    <a:pt x="1887" y="1"/>
                  </a:lnTo>
                  <a:lnTo>
                    <a:pt x="1898" y="2"/>
                  </a:lnTo>
                  <a:lnTo>
                    <a:pt x="1909" y="5"/>
                  </a:lnTo>
                  <a:lnTo>
                    <a:pt x="1919" y="9"/>
                  </a:lnTo>
                  <a:lnTo>
                    <a:pt x="1929" y="15"/>
                  </a:lnTo>
                  <a:lnTo>
                    <a:pt x="1939" y="20"/>
                  </a:lnTo>
                  <a:lnTo>
                    <a:pt x="1950" y="26"/>
                  </a:lnTo>
                  <a:lnTo>
                    <a:pt x="1960" y="30"/>
                  </a:lnTo>
                  <a:lnTo>
                    <a:pt x="1970" y="34"/>
                  </a:lnTo>
                  <a:lnTo>
                    <a:pt x="1980" y="36"/>
                  </a:lnTo>
                  <a:lnTo>
                    <a:pt x="1990" y="37"/>
                  </a:lnTo>
                  <a:lnTo>
                    <a:pt x="1998" y="36"/>
                  </a:lnTo>
                  <a:lnTo>
                    <a:pt x="2008" y="34"/>
                  </a:lnTo>
                  <a:lnTo>
                    <a:pt x="2019" y="28"/>
                  </a:lnTo>
                  <a:lnTo>
                    <a:pt x="2028" y="20"/>
                  </a:lnTo>
                  <a:lnTo>
                    <a:pt x="2038" y="20"/>
                  </a:lnTo>
                  <a:lnTo>
                    <a:pt x="2050" y="22"/>
                  </a:lnTo>
                  <a:lnTo>
                    <a:pt x="2061" y="24"/>
                  </a:lnTo>
                  <a:lnTo>
                    <a:pt x="2073" y="28"/>
                  </a:lnTo>
                  <a:lnTo>
                    <a:pt x="2082" y="31"/>
                  </a:lnTo>
                  <a:lnTo>
                    <a:pt x="2092" y="36"/>
                  </a:lnTo>
                  <a:lnTo>
                    <a:pt x="2099" y="41"/>
                  </a:lnTo>
                  <a:lnTo>
                    <a:pt x="2108" y="47"/>
                  </a:lnTo>
                  <a:lnTo>
                    <a:pt x="2116" y="37"/>
                  </a:lnTo>
                  <a:lnTo>
                    <a:pt x="2126" y="32"/>
                  </a:lnTo>
                  <a:lnTo>
                    <a:pt x="2135" y="29"/>
                  </a:lnTo>
                  <a:lnTo>
                    <a:pt x="2146" y="29"/>
                  </a:lnTo>
                  <a:lnTo>
                    <a:pt x="2157" y="30"/>
                  </a:lnTo>
                  <a:lnTo>
                    <a:pt x="2167" y="34"/>
                  </a:lnTo>
                  <a:lnTo>
                    <a:pt x="2178" y="39"/>
                  </a:lnTo>
                  <a:lnTo>
                    <a:pt x="2190" y="45"/>
                  </a:lnTo>
                  <a:lnTo>
                    <a:pt x="2199" y="50"/>
                  </a:lnTo>
                  <a:lnTo>
                    <a:pt x="2211" y="57"/>
                  </a:lnTo>
                  <a:lnTo>
                    <a:pt x="2222" y="62"/>
                  </a:lnTo>
                  <a:lnTo>
                    <a:pt x="2234" y="68"/>
                  </a:lnTo>
                  <a:lnTo>
                    <a:pt x="2244" y="72"/>
                  </a:lnTo>
                  <a:lnTo>
                    <a:pt x="2256" y="75"/>
                  </a:lnTo>
                  <a:lnTo>
                    <a:pt x="2267" y="76"/>
                  </a:lnTo>
                  <a:lnTo>
                    <a:pt x="2279" y="76"/>
                  </a:lnTo>
                  <a:lnTo>
                    <a:pt x="2285" y="79"/>
                  </a:lnTo>
                  <a:lnTo>
                    <a:pt x="2292" y="82"/>
                  </a:lnTo>
                  <a:lnTo>
                    <a:pt x="2298" y="82"/>
                  </a:lnTo>
                  <a:lnTo>
                    <a:pt x="2305" y="83"/>
                  </a:lnTo>
                  <a:lnTo>
                    <a:pt x="2311" y="82"/>
                  </a:lnTo>
                  <a:lnTo>
                    <a:pt x="2319" y="81"/>
                  </a:lnTo>
                  <a:lnTo>
                    <a:pt x="2325" y="79"/>
                  </a:lnTo>
                  <a:lnTo>
                    <a:pt x="2332" y="79"/>
                  </a:lnTo>
                  <a:lnTo>
                    <a:pt x="2338" y="76"/>
                  </a:lnTo>
                  <a:lnTo>
                    <a:pt x="2344" y="75"/>
                  </a:lnTo>
                  <a:lnTo>
                    <a:pt x="2351" y="74"/>
                  </a:lnTo>
                  <a:lnTo>
                    <a:pt x="2357" y="74"/>
                  </a:lnTo>
                  <a:lnTo>
                    <a:pt x="2364" y="74"/>
                  </a:lnTo>
                  <a:lnTo>
                    <a:pt x="2372" y="79"/>
                  </a:lnTo>
                  <a:lnTo>
                    <a:pt x="2379" y="81"/>
                  </a:lnTo>
                  <a:lnTo>
                    <a:pt x="2387" y="88"/>
                  </a:lnTo>
                  <a:lnTo>
                    <a:pt x="2397" y="95"/>
                  </a:lnTo>
                  <a:lnTo>
                    <a:pt x="2408" y="103"/>
                  </a:lnTo>
                  <a:lnTo>
                    <a:pt x="2418" y="112"/>
                  </a:lnTo>
                  <a:lnTo>
                    <a:pt x="2429" y="121"/>
                  </a:lnTo>
                  <a:lnTo>
                    <a:pt x="2439" y="127"/>
                  </a:lnTo>
                  <a:lnTo>
                    <a:pt x="2451" y="133"/>
                  </a:lnTo>
                  <a:lnTo>
                    <a:pt x="2458" y="134"/>
                  </a:lnTo>
                  <a:lnTo>
                    <a:pt x="2464" y="136"/>
                  </a:lnTo>
                  <a:lnTo>
                    <a:pt x="2470" y="136"/>
                  </a:lnTo>
                  <a:lnTo>
                    <a:pt x="2480" y="137"/>
                  </a:lnTo>
                  <a:lnTo>
                    <a:pt x="2479" y="128"/>
                  </a:lnTo>
                  <a:lnTo>
                    <a:pt x="2480" y="121"/>
                  </a:lnTo>
                  <a:lnTo>
                    <a:pt x="2486" y="130"/>
                  </a:lnTo>
                  <a:lnTo>
                    <a:pt x="2493" y="140"/>
                  </a:lnTo>
                  <a:lnTo>
                    <a:pt x="2494" y="145"/>
                  </a:lnTo>
                  <a:lnTo>
                    <a:pt x="2498" y="150"/>
                  </a:lnTo>
                  <a:lnTo>
                    <a:pt x="2502" y="155"/>
                  </a:lnTo>
                  <a:lnTo>
                    <a:pt x="2505" y="162"/>
                  </a:lnTo>
                  <a:lnTo>
                    <a:pt x="2510" y="172"/>
                  </a:lnTo>
                  <a:lnTo>
                    <a:pt x="2517" y="182"/>
                  </a:lnTo>
                  <a:lnTo>
                    <a:pt x="2523" y="192"/>
                  </a:lnTo>
                  <a:lnTo>
                    <a:pt x="2529" y="203"/>
                  </a:lnTo>
                  <a:lnTo>
                    <a:pt x="2534" y="207"/>
                  </a:lnTo>
                  <a:lnTo>
                    <a:pt x="2540" y="214"/>
                  </a:lnTo>
                  <a:lnTo>
                    <a:pt x="2545" y="218"/>
                  </a:lnTo>
                  <a:lnTo>
                    <a:pt x="2552" y="223"/>
                  </a:lnTo>
                  <a:lnTo>
                    <a:pt x="2558" y="227"/>
                  </a:lnTo>
                  <a:lnTo>
                    <a:pt x="2564" y="231"/>
                  </a:lnTo>
                  <a:lnTo>
                    <a:pt x="2573" y="233"/>
                  </a:lnTo>
                  <a:lnTo>
                    <a:pt x="2582" y="236"/>
                  </a:lnTo>
                  <a:lnTo>
                    <a:pt x="2581" y="244"/>
                  </a:lnTo>
                  <a:lnTo>
                    <a:pt x="2582" y="252"/>
                  </a:lnTo>
                  <a:lnTo>
                    <a:pt x="2583" y="258"/>
                  </a:lnTo>
                  <a:lnTo>
                    <a:pt x="2587" y="265"/>
                  </a:lnTo>
                  <a:lnTo>
                    <a:pt x="2592" y="273"/>
                  </a:lnTo>
                  <a:lnTo>
                    <a:pt x="2602" y="281"/>
                  </a:lnTo>
                  <a:lnTo>
                    <a:pt x="2606" y="283"/>
                  </a:lnTo>
                  <a:lnTo>
                    <a:pt x="2611" y="285"/>
                  </a:lnTo>
                  <a:lnTo>
                    <a:pt x="2618" y="287"/>
                  </a:lnTo>
                  <a:lnTo>
                    <a:pt x="2624" y="290"/>
                  </a:lnTo>
                  <a:lnTo>
                    <a:pt x="2632" y="290"/>
                  </a:lnTo>
                  <a:lnTo>
                    <a:pt x="2639" y="293"/>
                  </a:lnTo>
                  <a:lnTo>
                    <a:pt x="2646" y="294"/>
                  </a:lnTo>
                  <a:lnTo>
                    <a:pt x="2656" y="297"/>
                  </a:lnTo>
                  <a:lnTo>
                    <a:pt x="2657" y="296"/>
                  </a:lnTo>
                  <a:lnTo>
                    <a:pt x="2659" y="295"/>
                  </a:lnTo>
                  <a:lnTo>
                    <a:pt x="2661" y="296"/>
                  </a:lnTo>
                  <a:lnTo>
                    <a:pt x="2662" y="297"/>
                  </a:lnTo>
                  <a:lnTo>
                    <a:pt x="2665" y="306"/>
                  </a:lnTo>
                  <a:lnTo>
                    <a:pt x="2671" y="314"/>
                  </a:lnTo>
                  <a:lnTo>
                    <a:pt x="2677" y="323"/>
                  </a:lnTo>
                  <a:lnTo>
                    <a:pt x="2683" y="333"/>
                  </a:lnTo>
                  <a:lnTo>
                    <a:pt x="2687" y="342"/>
                  </a:lnTo>
                  <a:lnTo>
                    <a:pt x="2692" y="353"/>
                  </a:lnTo>
                  <a:lnTo>
                    <a:pt x="2692" y="358"/>
                  </a:lnTo>
                  <a:lnTo>
                    <a:pt x="2692" y="363"/>
                  </a:lnTo>
                  <a:lnTo>
                    <a:pt x="2692" y="368"/>
                  </a:lnTo>
                  <a:lnTo>
                    <a:pt x="2692" y="374"/>
                  </a:lnTo>
                  <a:lnTo>
                    <a:pt x="2699" y="381"/>
                  </a:lnTo>
                  <a:lnTo>
                    <a:pt x="2709" y="389"/>
                  </a:lnTo>
                  <a:lnTo>
                    <a:pt x="2714" y="392"/>
                  </a:lnTo>
                  <a:lnTo>
                    <a:pt x="2720" y="396"/>
                  </a:lnTo>
                  <a:lnTo>
                    <a:pt x="2727" y="401"/>
                  </a:lnTo>
                  <a:lnTo>
                    <a:pt x="2733" y="406"/>
                  </a:lnTo>
                  <a:lnTo>
                    <a:pt x="2738" y="409"/>
                  </a:lnTo>
                  <a:lnTo>
                    <a:pt x="2744" y="415"/>
                  </a:lnTo>
                  <a:lnTo>
                    <a:pt x="2749" y="419"/>
                  </a:lnTo>
                  <a:lnTo>
                    <a:pt x="2755" y="426"/>
                  </a:lnTo>
                  <a:lnTo>
                    <a:pt x="2759" y="430"/>
                  </a:lnTo>
                  <a:lnTo>
                    <a:pt x="2763" y="438"/>
                  </a:lnTo>
                  <a:lnTo>
                    <a:pt x="2767" y="443"/>
                  </a:lnTo>
                  <a:lnTo>
                    <a:pt x="2770" y="452"/>
                  </a:lnTo>
                  <a:lnTo>
                    <a:pt x="2773" y="457"/>
                  </a:lnTo>
                  <a:lnTo>
                    <a:pt x="2775" y="462"/>
                  </a:lnTo>
                  <a:lnTo>
                    <a:pt x="2777" y="468"/>
                  </a:lnTo>
                  <a:lnTo>
                    <a:pt x="2779" y="473"/>
                  </a:lnTo>
                  <a:lnTo>
                    <a:pt x="2774" y="478"/>
                  </a:lnTo>
                  <a:lnTo>
                    <a:pt x="2776" y="484"/>
                  </a:lnTo>
                  <a:lnTo>
                    <a:pt x="2781" y="491"/>
                  </a:lnTo>
                  <a:lnTo>
                    <a:pt x="2788" y="500"/>
                  </a:lnTo>
                  <a:lnTo>
                    <a:pt x="2795" y="508"/>
                  </a:lnTo>
                  <a:lnTo>
                    <a:pt x="2804" y="518"/>
                  </a:lnTo>
                  <a:lnTo>
                    <a:pt x="2809" y="527"/>
                  </a:lnTo>
                  <a:lnTo>
                    <a:pt x="2811" y="538"/>
                  </a:lnTo>
                  <a:lnTo>
                    <a:pt x="2808" y="538"/>
                  </a:lnTo>
                  <a:lnTo>
                    <a:pt x="2805" y="540"/>
                  </a:lnTo>
                  <a:lnTo>
                    <a:pt x="2808" y="544"/>
                  </a:lnTo>
                  <a:lnTo>
                    <a:pt x="2812" y="550"/>
                  </a:lnTo>
                  <a:lnTo>
                    <a:pt x="2816" y="555"/>
                  </a:lnTo>
                  <a:lnTo>
                    <a:pt x="2818" y="563"/>
                  </a:lnTo>
                  <a:lnTo>
                    <a:pt x="2820" y="569"/>
                  </a:lnTo>
                  <a:lnTo>
                    <a:pt x="2822" y="577"/>
                  </a:lnTo>
                  <a:lnTo>
                    <a:pt x="2824" y="585"/>
                  </a:lnTo>
                  <a:lnTo>
                    <a:pt x="2827" y="592"/>
                  </a:lnTo>
                  <a:lnTo>
                    <a:pt x="2828" y="599"/>
                  </a:lnTo>
                  <a:lnTo>
                    <a:pt x="2830" y="606"/>
                  </a:lnTo>
                  <a:lnTo>
                    <a:pt x="2833" y="611"/>
                  </a:lnTo>
                  <a:lnTo>
                    <a:pt x="2836" y="617"/>
                  </a:lnTo>
                  <a:lnTo>
                    <a:pt x="2840" y="620"/>
                  </a:lnTo>
                  <a:lnTo>
                    <a:pt x="2845" y="625"/>
                  </a:lnTo>
                  <a:lnTo>
                    <a:pt x="2852" y="627"/>
                  </a:lnTo>
                  <a:lnTo>
                    <a:pt x="2859" y="627"/>
                  </a:lnTo>
                  <a:lnTo>
                    <a:pt x="2864" y="634"/>
                  </a:lnTo>
                  <a:lnTo>
                    <a:pt x="2865" y="643"/>
                  </a:lnTo>
                  <a:lnTo>
                    <a:pt x="2865" y="652"/>
                  </a:lnTo>
                  <a:lnTo>
                    <a:pt x="2867" y="660"/>
                  </a:lnTo>
                  <a:lnTo>
                    <a:pt x="2865" y="670"/>
                  </a:lnTo>
                  <a:lnTo>
                    <a:pt x="2865" y="679"/>
                  </a:lnTo>
                  <a:lnTo>
                    <a:pt x="2865" y="687"/>
                  </a:lnTo>
                  <a:lnTo>
                    <a:pt x="2868" y="697"/>
                  </a:lnTo>
                  <a:lnTo>
                    <a:pt x="2870" y="696"/>
                  </a:lnTo>
                  <a:lnTo>
                    <a:pt x="2873" y="695"/>
                  </a:lnTo>
                  <a:lnTo>
                    <a:pt x="2874" y="695"/>
                  </a:lnTo>
                  <a:lnTo>
                    <a:pt x="2875" y="697"/>
                  </a:lnTo>
                  <a:lnTo>
                    <a:pt x="2874" y="702"/>
                  </a:lnTo>
                  <a:lnTo>
                    <a:pt x="2875" y="709"/>
                  </a:lnTo>
                  <a:lnTo>
                    <a:pt x="2877" y="712"/>
                  </a:lnTo>
                  <a:lnTo>
                    <a:pt x="2881" y="718"/>
                  </a:lnTo>
                  <a:lnTo>
                    <a:pt x="2886" y="721"/>
                  </a:lnTo>
                  <a:lnTo>
                    <a:pt x="2893" y="723"/>
                  </a:lnTo>
                  <a:lnTo>
                    <a:pt x="2900" y="725"/>
                  </a:lnTo>
                  <a:lnTo>
                    <a:pt x="2909" y="728"/>
                  </a:lnTo>
                  <a:lnTo>
                    <a:pt x="2915" y="731"/>
                  </a:lnTo>
                  <a:lnTo>
                    <a:pt x="2923" y="733"/>
                  </a:lnTo>
                  <a:lnTo>
                    <a:pt x="2933" y="735"/>
                  </a:lnTo>
                  <a:lnTo>
                    <a:pt x="2941" y="738"/>
                  </a:lnTo>
                  <a:lnTo>
                    <a:pt x="2947" y="741"/>
                  </a:lnTo>
                  <a:lnTo>
                    <a:pt x="2956" y="747"/>
                  </a:lnTo>
                  <a:lnTo>
                    <a:pt x="2960" y="752"/>
                  </a:lnTo>
                  <a:lnTo>
                    <a:pt x="2968" y="760"/>
                  </a:lnTo>
                  <a:lnTo>
                    <a:pt x="2977" y="765"/>
                  </a:lnTo>
                  <a:lnTo>
                    <a:pt x="2985" y="775"/>
                  </a:lnTo>
                  <a:lnTo>
                    <a:pt x="2989" y="784"/>
                  </a:lnTo>
                  <a:lnTo>
                    <a:pt x="2993" y="795"/>
                  </a:lnTo>
                  <a:lnTo>
                    <a:pt x="2993" y="805"/>
                  </a:lnTo>
                  <a:lnTo>
                    <a:pt x="2992" y="817"/>
                  </a:lnTo>
                  <a:lnTo>
                    <a:pt x="2988" y="828"/>
                  </a:lnTo>
                  <a:lnTo>
                    <a:pt x="2986" y="842"/>
                  </a:lnTo>
                  <a:lnTo>
                    <a:pt x="2981" y="854"/>
                  </a:lnTo>
                  <a:lnTo>
                    <a:pt x="2976" y="868"/>
                  </a:lnTo>
                  <a:lnTo>
                    <a:pt x="2971" y="881"/>
                  </a:lnTo>
                  <a:lnTo>
                    <a:pt x="2969" y="895"/>
                  </a:lnTo>
                  <a:lnTo>
                    <a:pt x="2965" y="908"/>
                  </a:lnTo>
                  <a:lnTo>
                    <a:pt x="2963" y="922"/>
                  </a:lnTo>
                  <a:lnTo>
                    <a:pt x="2963" y="934"/>
                  </a:lnTo>
                  <a:lnTo>
                    <a:pt x="2965" y="948"/>
                  </a:lnTo>
                  <a:lnTo>
                    <a:pt x="2959" y="967"/>
                  </a:lnTo>
                  <a:lnTo>
                    <a:pt x="2958" y="987"/>
                  </a:lnTo>
                  <a:lnTo>
                    <a:pt x="2954" y="1007"/>
                  </a:lnTo>
                  <a:lnTo>
                    <a:pt x="2953" y="1029"/>
                  </a:lnTo>
                  <a:lnTo>
                    <a:pt x="2951" y="1050"/>
                  </a:lnTo>
                  <a:lnTo>
                    <a:pt x="2951" y="1070"/>
                  </a:lnTo>
                  <a:lnTo>
                    <a:pt x="2951" y="1092"/>
                  </a:lnTo>
                  <a:lnTo>
                    <a:pt x="2951" y="1113"/>
                  </a:lnTo>
                  <a:lnTo>
                    <a:pt x="2951" y="1134"/>
                  </a:lnTo>
                  <a:lnTo>
                    <a:pt x="2951" y="1156"/>
                  </a:lnTo>
                  <a:lnTo>
                    <a:pt x="2951" y="1176"/>
                  </a:lnTo>
                  <a:lnTo>
                    <a:pt x="2952" y="1198"/>
                  </a:lnTo>
                  <a:lnTo>
                    <a:pt x="2951" y="1218"/>
                  </a:lnTo>
                  <a:lnTo>
                    <a:pt x="2951" y="1239"/>
                  </a:lnTo>
                  <a:lnTo>
                    <a:pt x="2950" y="1259"/>
                  </a:lnTo>
                  <a:lnTo>
                    <a:pt x="2950" y="1280"/>
                  </a:lnTo>
                  <a:lnTo>
                    <a:pt x="2946" y="1298"/>
                  </a:lnTo>
                  <a:lnTo>
                    <a:pt x="2945" y="1317"/>
                  </a:lnTo>
                  <a:lnTo>
                    <a:pt x="2944" y="1335"/>
                  </a:lnTo>
                  <a:lnTo>
                    <a:pt x="2945" y="1352"/>
                  </a:lnTo>
                  <a:lnTo>
                    <a:pt x="2946" y="1367"/>
                  </a:lnTo>
                  <a:lnTo>
                    <a:pt x="2948" y="1385"/>
                  </a:lnTo>
                  <a:lnTo>
                    <a:pt x="2952" y="1400"/>
                  </a:lnTo>
                  <a:lnTo>
                    <a:pt x="2956" y="1416"/>
                  </a:lnTo>
                  <a:lnTo>
                    <a:pt x="2958" y="1430"/>
                  </a:lnTo>
                  <a:lnTo>
                    <a:pt x="2962" y="1446"/>
                  </a:lnTo>
                  <a:lnTo>
                    <a:pt x="2965" y="1462"/>
                  </a:lnTo>
                  <a:lnTo>
                    <a:pt x="2969" y="1479"/>
                  </a:lnTo>
                  <a:lnTo>
                    <a:pt x="2970" y="1495"/>
                  </a:lnTo>
                  <a:lnTo>
                    <a:pt x="2971" y="1514"/>
                  </a:lnTo>
                  <a:lnTo>
                    <a:pt x="2971" y="1533"/>
                  </a:lnTo>
                  <a:lnTo>
                    <a:pt x="2971" y="1554"/>
                  </a:lnTo>
                  <a:lnTo>
                    <a:pt x="2982" y="1552"/>
                  </a:lnTo>
                  <a:lnTo>
                    <a:pt x="2994" y="1551"/>
                  </a:lnTo>
                  <a:lnTo>
                    <a:pt x="3007" y="1550"/>
                  </a:lnTo>
                  <a:lnTo>
                    <a:pt x="3021" y="1549"/>
                  </a:lnTo>
                  <a:lnTo>
                    <a:pt x="3034" y="1547"/>
                  </a:lnTo>
                  <a:lnTo>
                    <a:pt x="3047" y="1546"/>
                  </a:lnTo>
                  <a:lnTo>
                    <a:pt x="3062" y="1544"/>
                  </a:lnTo>
                  <a:lnTo>
                    <a:pt x="3075" y="1544"/>
                  </a:lnTo>
                  <a:lnTo>
                    <a:pt x="3088" y="1542"/>
                  </a:lnTo>
                  <a:lnTo>
                    <a:pt x="3101" y="1540"/>
                  </a:lnTo>
                  <a:lnTo>
                    <a:pt x="3115" y="1540"/>
                  </a:lnTo>
                  <a:lnTo>
                    <a:pt x="3128" y="1542"/>
                  </a:lnTo>
                  <a:lnTo>
                    <a:pt x="3140" y="1543"/>
                  </a:lnTo>
                  <a:lnTo>
                    <a:pt x="3152" y="1546"/>
                  </a:lnTo>
                  <a:lnTo>
                    <a:pt x="3163" y="1547"/>
                  </a:lnTo>
                  <a:lnTo>
                    <a:pt x="3175" y="1552"/>
                  </a:lnTo>
                  <a:lnTo>
                    <a:pt x="3175" y="1556"/>
                  </a:lnTo>
                  <a:lnTo>
                    <a:pt x="3175" y="1558"/>
                  </a:lnTo>
                  <a:lnTo>
                    <a:pt x="3165" y="1561"/>
                  </a:lnTo>
                  <a:lnTo>
                    <a:pt x="3159" y="1564"/>
                  </a:lnTo>
                  <a:lnTo>
                    <a:pt x="3156" y="1565"/>
                  </a:lnTo>
                  <a:lnTo>
                    <a:pt x="3157" y="1567"/>
                  </a:lnTo>
                  <a:lnTo>
                    <a:pt x="3158" y="1567"/>
                  </a:lnTo>
                  <a:lnTo>
                    <a:pt x="3163" y="1567"/>
                  </a:lnTo>
                  <a:lnTo>
                    <a:pt x="3168" y="1569"/>
                  </a:lnTo>
                  <a:lnTo>
                    <a:pt x="3176" y="1570"/>
                  </a:lnTo>
                  <a:lnTo>
                    <a:pt x="3182" y="1570"/>
                  </a:lnTo>
                  <a:lnTo>
                    <a:pt x="3191" y="1570"/>
                  </a:lnTo>
                  <a:lnTo>
                    <a:pt x="3197" y="1571"/>
                  </a:lnTo>
                  <a:lnTo>
                    <a:pt x="3204" y="1573"/>
                  </a:lnTo>
                  <a:lnTo>
                    <a:pt x="3210" y="1574"/>
                  </a:lnTo>
                  <a:lnTo>
                    <a:pt x="3213" y="1577"/>
                  </a:lnTo>
                  <a:lnTo>
                    <a:pt x="3217" y="1580"/>
                  </a:lnTo>
                  <a:lnTo>
                    <a:pt x="3218" y="1587"/>
                  </a:lnTo>
                  <a:lnTo>
                    <a:pt x="3218" y="1596"/>
                  </a:lnTo>
                  <a:lnTo>
                    <a:pt x="3221" y="1605"/>
                  </a:lnTo>
                  <a:lnTo>
                    <a:pt x="3223" y="1615"/>
                  </a:lnTo>
                  <a:lnTo>
                    <a:pt x="3224" y="1625"/>
                  </a:lnTo>
                  <a:lnTo>
                    <a:pt x="3223" y="1633"/>
                  </a:lnTo>
                  <a:lnTo>
                    <a:pt x="3219" y="1642"/>
                  </a:lnTo>
                  <a:lnTo>
                    <a:pt x="3216" y="1646"/>
                  </a:lnTo>
                  <a:lnTo>
                    <a:pt x="3213" y="1651"/>
                  </a:lnTo>
                  <a:lnTo>
                    <a:pt x="3209" y="1653"/>
                  </a:lnTo>
                  <a:lnTo>
                    <a:pt x="3203" y="1657"/>
                  </a:lnTo>
                  <a:lnTo>
                    <a:pt x="3210" y="1666"/>
                  </a:lnTo>
                  <a:lnTo>
                    <a:pt x="3217" y="1676"/>
                  </a:lnTo>
                  <a:lnTo>
                    <a:pt x="3219" y="1681"/>
                  </a:lnTo>
                  <a:lnTo>
                    <a:pt x="3223" y="1686"/>
                  </a:lnTo>
                  <a:lnTo>
                    <a:pt x="3225" y="1693"/>
                  </a:lnTo>
                  <a:lnTo>
                    <a:pt x="3228" y="1698"/>
                  </a:lnTo>
                  <a:lnTo>
                    <a:pt x="3229" y="1704"/>
                  </a:lnTo>
                  <a:lnTo>
                    <a:pt x="3230" y="1710"/>
                  </a:lnTo>
                  <a:lnTo>
                    <a:pt x="3230" y="1716"/>
                  </a:lnTo>
                  <a:lnTo>
                    <a:pt x="3230" y="1724"/>
                  </a:lnTo>
                  <a:lnTo>
                    <a:pt x="3228" y="1730"/>
                  </a:lnTo>
                  <a:lnTo>
                    <a:pt x="3225" y="1737"/>
                  </a:lnTo>
                  <a:lnTo>
                    <a:pt x="3222" y="1745"/>
                  </a:lnTo>
                  <a:lnTo>
                    <a:pt x="3218" y="1752"/>
                  </a:lnTo>
                  <a:lnTo>
                    <a:pt x="3213" y="1760"/>
                  </a:lnTo>
                  <a:lnTo>
                    <a:pt x="3213" y="1768"/>
                  </a:lnTo>
                  <a:lnTo>
                    <a:pt x="3213" y="1774"/>
                  </a:lnTo>
                  <a:lnTo>
                    <a:pt x="3215" y="1780"/>
                  </a:lnTo>
                  <a:lnTo>
                    <a:pt x="3217" y="1786"/>
                  </a:lnTo>
                  <a:lnTo>
                    <a:pt x="3222" y="1790"/>
                  </a:lnTo>
                  <a:lnTo>
                    <a:pt x="3227" y="1797"/>
                  </a:lnTo>
                  <a:lnTo>
                    <a:pt x="3234" y="1803"/>
                  </a:lnTo>
                  <a:lnTo>
                    <a:pt x="3236" y="1802"/>
                  </a:lnTo>
                  <a:lnTo>
                    <a:pt x="3238" y="1804"/>
                  </a:lnTo>
                  <a:lnTo>
                    <a:pt x="3239" y="1809"/>
                  </a:lnTo>
                  <a:lnTo>
                    <a:pt x="3240" y="1815"/>
                  </a:lnTo>
                  <a:lnTo>
                    <a:pt x="3240" y="1822"/>
                  </a:lnTo>
                  <a:lnTo>
                    <a:pt x="3240" y="1830"/>
                  </a:lnTo>
                  <a:lnTo>
                    <a:pt x="3239" y="1840"/>
                  </a:lnTo>
                  <a:lnTo>
                    <a:pt x="3238" y="1852"/>
                  </a:lnTo>
                  <a:lnTo>
                    <a:pt x="3236" y="1862"/>
                  </a:lnTo>
                  <a:lnTo>
                    <a:pt x="3234" y="1873"/>
                  </a:lnTo>
                  <a:lnTo>
                    <a:pt x="3231" y="1883"/>
                  </a:lnTo>
                  <a:lnTo>
                    <a:pt x="3229" y="1894"/>
                  </a:lnTo>
                  <a:lnTo>
                    <a:pt x="3225" y="1904"/>
                  </a:lnTo>
                  <a:lnTo>
                    <a:pt x="3224" y="1913"/>
                  </a:lnTo>
                  <a:lnTo>
                    <a:pt x="3221" y="1922"/>
                  </a:lnTo>
                  <a:lnTo>
                    <a:pt x="3218" y="1930"/>
                  </a:lnTo>
                  <a:lnTo>
                    <a:pt x="3212" y="1937"/>
                  </a:lnTo>
                  <a:lnTo>
                    <a:pt x="3206" y="1947"/>
                  </a:lnTo>
                  <a:lnTo>
                    <a:pt x="3201" y="1957"/>
                  </a:lnTo>
                  <a:lnTo>
                    <a:pt x="3198" y="1968"/>
                  </a:lnTo>
                  <a:lnTo>
                    <a:pt x="3193" y="1977"/>
                  </a:lnTo>
                  <a:lnTo>
                    <a:pt x="3189" y="1988"/>
                  </a:lnTo>
                  <a:lnTo>
                    <a:pt x="3186" y="1998"/>
                  </a:lnTo>
                  <a:lnTo>
                    <a:pt x="3182" y="2009"/>
                  </a:lnTo>
                  <a:lnTo>
                    <a:pt x="3178" y="2017"/>
                  </a:lnTo>
                  <a:lnTo>
                    <a:pt x="3174" y="2027"/>
                  </a:lnTo>
                  <a:lnTo>
                    <a:pt x="3169" y="2036"/>
                  </a:lnTo>
                  <a:lnTo>
                    <a:pt x="3165" y="2044"/>
                  </a:lnTo>
                  <a:lnTo>
                    <a:pt x="3159" y="2053"/>
                  </a:lnTo>
                  <a:lnTo>
                    <a:pt x="3154" y="2059"/>
                  </a:lnTo>
                  <a:lnTo>
                    <a:pt x="3147" y="2065"/>
                  </a:lnTo>
                  <a:lnTo>
                    <a:pt x="3141" y="2072"/>
                  </a:lnTo>
                  <a:lnTo>
                    <a:pt x="3139" y="2080"/>
                  </a:lnTo>
                  <a:lnTo>
                    <a:pt x="3136" y="2088"/>
                  </a:lnTo>
                  <a:lnTo>
                    <a:pt x="3132" y="2094"/>
                  </a:lnTo>
                  <a:lnTo>
                    <a:pt x="3127" y="2102"/>
                  </a:lnTo>
                  <a:lnTo>
                    <a:pt x="3121" y="2107"/>
                  </a:lnTo>
                  <a:lnTo>
                    <a:pt x="3113" y="2114"/>
                  </a:lnTo>
                  <a:lnTo>
                    <a:pt x="3105" y="2118"/>
                  </a:lnTo>
                  <a:lnTo>
                    <a:pt x="3097" y="2123"/>
                  </a:lnTo>
                  <a:lnTo>
                    <a:pt x="3087" y="2126"/>
                  </a:lnTo>
                  <a:lnTo>
                    <a:pt x="3077" y="2131"/>
                  </a:lnTo>
                  <a:lnTo>
                    <a:pt x="3068" y="2134"/>
                  </a:lnTo>
                  <a:lnTo>
                    <a:pt x="3058" y="2137"/>
                  </a:lnTo>
                  <a:lnTo>
                    <a:pt x="3048" y="2141"/>
                  </a:lnTo>
                  <a:lnTo>
                    <a:pt x="3039" y="2145"/>
                  </a:lnTo>
                  <a:lnTo>
                    <a:pt x="3029" y="2147"/>
                  </a:lnTo>
                  <a:lnTo>
                    <a:pt x="3022" y="2151"/>
                  </a:lnTo>
                  <a:lnTo>
                    <a:pt x="2986" y="2162"/>
                  </a:lnTo>
                  <a:lnTo>
                    <a:pt x="2951" y="2174"/>
                  </a:lnTo>
                  <a:lnTo>
                    <a:pt x="2915" y="2184"/>
                  </a:lnTo>
                  <a:lnTo>
                    <a:pt x="2880" y="2195"/>
                  </a:lnTo>
                  <a:lnTo>
                    <a:pt x="2844" y="2203"/>
                  </a:lnTo>
                  <a:lnTo>
                    <a:pt x="2808" y="2213"/>
                  </a:lnTo>
                  <a:lnTo>
                    <a:pt x="2773" y="2223"/>
                  </a:lnTo>
                  <a:lnTo>
                    <a:pt x="2738" y="2232"/>
                  </a:lnTo>
                  <a:lnTo>
                    <a:pt x="2702" y="2242"/>
                  </a:lnTo>
                  <a:lnTo>
                    <a:pt x="2665" y="2251"/>
                  </a:lnTo>
                  <a:lnTo>
                    <a:pt x="2629" y="2261"/>
                  </a:lnTo>
                  <a:lnTo>
                    <a:pt x="2594" y="2271"/>
                  </a:lnTo>
                  <a:lnTo>
                    <a:pt x="2558" y="2282"/>
                  </a:lnTo>
                  <a:lnTo>
                    <a:pt x="2523" y="2294"/>
                  </a:lnTo>
                  <a:lnTo>
                    <a:pt x="2488" y="2306"/>
                  </a:lnTo>
                  <a:lnTo>
                    <a:pt x="2455" y="2321"/>
                  </a:lnTo>
                  <a:lnTo>
                    <a:pt x="2439" y="2324"/>
                  </a:lnTo>
                  <a:lnTo>
                    <a:pt x="2426" y="2328"/>
                  </a:lnTo>
                  <a:lnTo>
                    <a:pt x="2411" y="2332"/>
                  </a:lnTo>
                  <a:lnTo>
                    <a:pt x="2398" y="2337"/>
                  </a:lnTo>
                  <a:lnTo>
                    <a:pt x="2382" y="2341"/>
                  </a:lnTo>
                  <a:lnTo>
                    <a:pt x="2368" y="2346"/>
                  </a:lnTo>
                  <a:lnTo>
                    <a:pt x="2355" y="2350"/>
                  </a:lnTo>
                  <a:lnTo>
                    <a:pt x="2341" y="2356"/>
                  </a:lnTo>
                  <a:lnTo>
                    <a:pt x="2326" y="2359"/>
                  </a:lnTo>
                  <a:lnTo>
                    <a:pt x="2311" y="2363"/>
                  </a:lnTo>
                  <a:lnTo>
                    <a:pt x="2297" y="2368"/>
                  </a:lnTo>
                  <a:lnTo>
                    <a:pt x="2285" y="2371"/>
                  </a:lnTo>
                  <a:lnTo>
                    <a:pt x="2270" y="2374"/>
                  </a:lnTo>
                  <a:lnTo>
                    <a:pt x="2257" y="2377"/>
                  </a:lnTo>
                  <a:lnTo>
                    <a:pt x="2244" y="2380"/>
                  </a:lnTo>
                  <a:lnTo>
                    <a:pt x="2231" y="2381"/>
                  </a:lnTo>
                  <a:lnTo>
                    <a:pt x="2217" y="2371"/>
                  </a:lnTo>
                  <a:lnTo>
                    <a:pt x="2204" y="2363"/>
                  </a:lnTo>
                  <a:lnTo>
                    <a:pt x="2190" y="2357"/>
                  </a:lnTo>
                  <a:lnTo>
                    <a:pt x="2175" y="2351"/>
                  </a:lnTo>
                  <a:lnTo>
                    <a:pt x="2158" y="2347"/>
                  </a:lnTo>
                  <a:lnTo>
                    <a:pt x="2143" y="2344"/>
                  </a:lnTo>
                  <a:lnTo>
                    <a:pt x="2126" y="2343"/>
                  </a:lnTo>
                  <a:lnTo>
                    <a:pt x="2110" y="2343"/>
                  </a:lnTo>
                  <a:lnTo>
                    <a:pt x="2093" y="2343"/>
                  </a:lnTo>
                  <a:lnTo>
                    <a:pt x="2076" y="2345"/>
                  </a:lnTo>
                  <a:lnTo>
                    <a:pt x="2060" y="2347"/>
                  </a:lnTo>
                  <a:lnTo>
                    <a:pt x="2044" y="2351"/>
                  </a:lnTo>
                  <a:lnTo>
                    <a:pt x="2028" y="2356"/>
                  </a:lnTo>
                  <a:lnTo>
                    <a:pt x="2013" y="2361"/>
                  </a:lnTo>
                  <a:lnTo>
                    <a:pt x="1997" y="2368"/>
                  </a:lnTo>
                  <a:lnTo>
                    <a:pt x="1984" y="2375"/>
                  </a:lnTo>
                  <a:lnTo>
                    <a:pt x="1980" y="2365"/>
                  </a:lnTo>
                  <a:lnTo>
                    <a:pt x="1974" y="2359"/>
                  </a:lnTo>
                  <a:lnTo>
                    <a:pt x="1967" y="2354"/>
                  </a:lnTo>
                  <a:lnTo>
                    <a:pt x="1960" y="2350"/>
                  </a:lnTo>
                  <a:lnTo>
                    <a:pt x="1950" y="2348"/>
                  </a:lnTo>
                  <a:lnTo>
                    <a:pt x="1942" y="2347"/>
                  </a:lnTo>
                  <a:lnTo>
                    <a:pt x="1931" y="2346"/>
                  </a:lnTo>
                  <a:lnTo>
                    <a:pt x="1921" y="2346"/>
                  </a:lnTo>
                  <a:lnTo>
                    <a:pt x="1909" y="2346"/>
                  </a:lnTo>
                  <a:lnTo>
                    <a:pt x="1897" y="2347"/>
                  </a:lnTo>
                  <a:lnTo>
                    <a:pt x="1885" y="2347"/>
                  </a:lnTo>
                  <a:lnTo>
                    <a:pt x="1874" y="2348"/>
                  </a:lnTo>
                  <a:lnTo>
                    <a:pt x="1863" y="2349"/>
                  </a:lnTo>
                  <a:lnTo>
                    <a:pt x="1852" y="2350"/>
                  </a:lnTo>
                  <a:lnTo>
                    <a:pt x="1843" y="2349"/>
                  </a:lnTo>
                  <a:lnTo>
                    <a:pt x="1834" y="2349"/>
                  </a:lnTo>
                  <a:lnTo>
                    <a:pt x="1824" y="2352"/>
                  </a:lnTo>
                  <a:lnTo>
                    <a:pt x="1814" y="2357"/>
                  </a:lnTo>
                  <a:lnTo>
                    <a:pt x="1804" y="2358"/>
                  </a:lnTo>
                  <a:lnTo>
                    <a:pt x="1795" y="2358"/>
                  </a:lnTo>
                  <a:lnTo>
                    <a:pt x="1785" y="2358"/>
                  </a:lnTo>
                  <a:lnTo>
                    <a:pt x="1775" y="2357"/>
                  </a:lnTo>
                  <a:lnTo>
                    <a:pt x="1766" y="2355"/>
                  </a:lnTo>
                  <a:lnTo>
                    <a:pt x="1757" y="2354"/>
                  </a:lnTo>
                  <a:lnTo>
                    <a:pt x="1748" y="2350"/>
                  </a:lnTo>
                  <a:lnTo>
                    <a:pt x="1738" y="2348"/>
                  </a:lnTo>
                  <a:lnTo>
                    <a:pt x="1728" y="2348"/>
                  </a:lnTo>
                  <a:lnTo>
                    <a:pt x="1718" y="2348"/>
                  </a:lnTo>
                  <a:lnTo>
                    <a:pt x="1707" y="2347"/>
                  </a:lnTo>
                  <a:lnTo>
                    <a:pt x="1697" y="2348"/>
                  </a:lnTo>
                  <a:lnTo>
                    <a:pt x="1686" y="2350"/>
                  </a:lnTo>
                  <a:lnTo>
                    <a:pt x="1677" y="2356"/>
                  </a:lnTo>
                  <a:lnTo>
                    <a:pt x="1683" y="2357"/>
                  </a:lnTo>
                  <a:lnTo>
                    <a:pt x="1692" y="2358"/>
                  </a:lnTo>
                  <a:lnTo>
                    <a:pt x="1701" y="2361"/>
                  </a:lnTo>
                  <a:lnTo>
                    <a:pt x="1707" y="2368"/>
                  </a:lnTo>
                  <a:lnTo>
                    <a:pt x="1709" y="2371"/>
                  </a:lnTo>
                  <a:lnTo>
                    <a:pt x="1709" y="2380"/>
                  </a:lnTo>
                  <a:lnTo>
                    <a:pt x="1702" y="2381"/>
                  </a:lnTo>
                  <a:lnTo>
                    <a:pt x="1693" y="2384"/>
                  </a:lnTo>
                  <a:lnTo>
                    <a:pt x="1684" y="2386"/>
                  </a:lnTo>
                  <a:lnTo>
                    <a:pt x="1675" y="2389"/>
                  </a:lnTo>
                  <a:lnTo>
                    <a:pt x="1666" y="2389"/>
                  </a:lnTo>
                  <a:lnTo>
                    <a:pt x="1657" y="2391"/>
                  </a:lnTo>
                  <a:lnTo>
                    <a:pt x="1646" y="2391"/>
                  </a:lnTo>
                  <a:lnTo>
                    <a:pt x="1639" y="2392"/>
                  </a:lnTo>
                  <a:lnTo>
                    <a:pt x="1633" y="2390"/>
                  </a:lnTo>
                  <a:lnTo>
                    <a:pt x="1626" y="2389"/>
                  </a:lnTo>
                  <a:lnTo>
                    <a:pt x="1620" y="2387"/>
                  </a:lnTo>
                  <a:lnTo>
                    <a:pt x="1615" y="2384"/>
                  </a:lnTo>
                  <a:lnTo>
                    <a:pt x="1610" y="2380"/>
                  </a:lnTo>
                  <a:lnTo>
                    <a:pt x="1608" y="2374"/>
                  </a:lnTo>
                  <a:lnTo>
                    <a:pt x="1606" y="2369"/>
                  </a:lnTo>
                  <a:lnTo>
                    <a:pt x="1606" y="2361"/>
                  </a:lnTo>
                  <a:lnTo>
                    <a:pt x="1601" y="2355"/>
                  </a:lnTo>
                  <a:lnTo>
                    <a:pt x="1596" y="2349"/>
                  </a:lnTo>
                  <a:lnTo>
                    <a:pt x="1589" y="2347"/>
                  </a:lnTo>
                  <a:lnTo>
                    <a:pt x="1584" y="2346"/>
                  </a:lnTo>
                  <a:lnTo>
                    <a:pt x="1577" y="2345"/>
                  </a:lnTo>
                  <a:lnTo>
                    <a:pt x="1568" y="2347"/>
                  </a:lnTo>
                  <a:lnTo>
                    <a:pt x="1561" y="2348"/>
                  </a:lnTo>
                  <a:lnTo>
                    <a:pt x="1554" y="2351"/>
                  </a:lnTo>
                  <a:lnTo>
                    <a:pt x="1543" y="2355"/>
                  </a:lnTo>
                  <a:lnTo>
                    <a:pt x="1534" y="2358"/>
                  </a:lnTo>
                  <a:lnTo>
                    <a:pt x="1526" y="2361"/>
                  </a:lnTo>
                  <a:lnTo>
                    <a:pt x="1518" y="2365"/>
                  </a:lnTo>
                  <a:lnTo>
                    <a:pt x="1508" y="2369"/>
                  </a:lnTo>
                  <a:lnTo>
                    <a:pt x="1501" y="2371"/>
                  </a:lnTo>
                  <a:lnTo>
                    <a:pt x="1492" y="2373"/>
                  </a:lnTo>
                  <a:lnTo>
                    <a:pt x="1485" y="2375"/>
                  </a:lnTo>
                  <a:lnTo>
                    <a:pt x="1477" y="2375"/>
                  </a:lnTo>
                  <a:lnTo>
                    <a:pt x="1471" y="2376"/>
                  </a:lnTo>
                  <a:lnTo>
                    <a:pt x="1466" y="2376"/>
                  </a:lnTo>
                  <a:lnTo>
                    <a:pt x="1462" y="2377"/>
                  </a:lnTo>
                  <a:lnTo>
                    <a:pt x="1460" y="2377"/>
                  </a:lnTo>
                  <a:lnTo>
                    <a:pt x="1461" y="2378"/>
                  </a:lnTo>
                  <a:lnTo>
                    <a:pt x="1466" y="2378"/>
                  </a:lnTo>
                  <a:lnTo>
                    <a:pt x="1473" y="2380"/>
                  </a:lnTo>
                  <a:lnTo>
                    <a:pt x="1479" y="2380"/>
                  </a:lnTo>
                  <a:lnTo>
                    <a:pt x="1485" y="2380"/>
                  </a:lnTo>
                  <a:lnTo>
                    <a:pt x="1493" y="2381"/>
                  </a:lnTo>
                  <a:lnTo>
                    <a:pt x="1501" y="2383"/>
                  </a:lnTo>
                  <a:lnTo>
                    <a:pt x="1507" y="2384"/>
                  </a:lnTo>
                  <a:lnTo>
                    <a:pt x="1513" y="2386"/>
                  </a:lnTo>
                  <a:lnTo>
                    <a:pt x="1519" y="2389"/>
                  </a:lnTo>
                  <a:lnTo>
                    <a:pt x="1522" y="2392"/>
                  </a:lnTo>
                  <a:lnTo>
                    <a:pt x="1516" y="2392"/>
                  </a:lnTo>
                  <a:lnTo>
                    <a:pt x="1510" y="2392"/>
                  </a:lnTo>
                  <a:lnTo>
                    <a:pt x="1504" y="2394"/>
                  </a:lnTo>
                  <a:lnTo>
                    <a:pt x="1498" y="2396"/>
                  </a:lnTo>
                  <a:lnTo>
                    <a:pt x="1486" y="2398"/>
                  </a:lnTo>
                  <a:lnTo>
                    <a:pt x="1475" y="2401"/>
                  </a:lnTo>
                  <a:lnTo>
                    <a:pt x="1469" y="2401"/>
                  </a:lnTo>
                  <a:lnTo>
                    <a:pt x="1462" y="2402"/>
                  </a:lnTo>
                  <a:lnTo>
                    <a:pt x="1457" y="2403"/>
                  </a:lnTo>
                  <a:lnTo>
                    <a:pt x="1451" y="2404"/>
                  </a:lnTo>
                  <a:lnTo>
                    <a:pt x="1442" y="2403"/>
                  </a:lnTo>
                  <a:lnTo>
                    <a:pt x="1432" y="2402"/>
                  </a:lnTo>
                  <a:lnTo>
                    <a:pt x="1426" y="2399"/>
                  </a:lnTo>
                  <a:lnTo>
                    <a:pt x="1419" y="2395"/>
                  </a:lnTo>
                  <a:lnTo>
                    <a:pt x="1413" y="2389"/>
                  </a:lnTo>
                  <a:lnTo>
                    <a:pt x="1408" y="2383"/>
                  </a:lnTo>
                  <a:lnTo>
                    <a:pt x="1400" y="2383"/>
                  </a:lnTo>
                  <a:lnTo>
                    <a:pt x="1391" y="2384"/>
                  </a:lnTo>
                  <a:lnTo>
                    <a:pt x="1384" y="2385"/>
                  </a:lnTo>
                  <a:lnTo>
                    <a:pt x="1377" y="2388"/>
                  </a:lnTo>
                  <a:lnTo>
                    <a:pt x="1367" y="2389"/>
                  </a:lnTo>
                  <a:lnTo>
                    <a:pt x="1357" y="2391"/>
                  </a:lnTo>
                  <a:lnTo>
                    <a:pt x="1349" y="2394"/>
                  </a:lnTo>
                  <a:lnTo>
                    <a:pt x="1342" y="2396"/>
                  </a:lnTo>
                  <a:lnTo>
                    <a:pt x="1333" y="2396"/>
                  </a:lnTo>
                  <a:lnTo>
                    <a:pt x="1325" y="2397"/>
                  </a:lnTo>
                  <a:lnTo>
                    <a:pt x="1318" y="2396"/>
                  </a:lnTo>
                  <a:lnTo>
                    <a:pt x="1310" y="2396"/>
                  </a:lnTo>
                  <a:lnTo>
                    <a:pt x="1304" y="2392"/>
                  </a:lnTo>
                  <a:lnTo>
                    <a:pt x="1298" y="2389"/>
                  </a:lnTo>
                  <a:lnTo>
                    <a:pt x="1295" y="2385"/>
                  </a:lnTo>
                  <a:lnTo>
                    <a:pt x="1291" y="2380"/>
                  </a:lnTo>
                  <a:lnTo>
                    <a:pt x="1279" y="2376"/>
                  </a:lnTo>
                  <a:lnTo>
                    <a:pt x="1268" y="2375"/>
                  </a:lnTo>
                  <a:lnTo>
                    <a:pt x="1257" y="2374"/>
                  </a:lnTo>
                  <a:lnTo>
                    <a:pt x="1247" y="2374"/>
                  </a:lnTo>
                  <a:lnTo>
                    <a:pt x="1235" y="2374"/>
                  </a:lnTo>
                  <a:lnTo>
                    <a:pt x="1225" y="2375"/>
                  </a:lnTo>
                  <a:lnTo>
                    <a:pt x="1213" y="2376"/>
                  </a:lnTo>
                  <a:lnTo>
                    <a:pt x="1203" y="2378"/>
                  </a:lnTo>
                  <a:lnTo>
                    <a:pt x="1191" y="2378"/>
                  </a:lnTo>
                  <a:lnTo>
                    <a:pt x="1180" y="2380"/>
                  </a:lnTo>
                  <a:lnTo>
                    <a:pt x="1169" y="2381"/>
                  </a:lnTo>
                  <a:lnTo>
                    <a:pt x="1160" y="2383"/>
                  </a:lnTo>
                  <a:lnTo>
                    <a:pt x="1148" y="2384"/>
                  </a:lnTo>
                  <a:lnTo>
                    <a:pt x="1137" y="2386"/>
                  </a:lnTo>
                  <a:lnTo>
                    <a:pt x="1125" y="2387"/>
                  </a:lnTo>
                  <a:lnTo>
                    <a:pt x="1115" y="2389"/>
                  </a:lnTo>
                  <a:lnTo>
                    <a:pt x="1108" y="2389"/>
                  </a:lnTo>
                  <a:lnTo>
                    <a:pt x="1102" y="2391"/>
                  </a:lnTo>
                  <a:lnTo>
                    <a:pt x="1094" y="2392"/>
                  </a:lnTo>
                  <a:lnTo>
                    <a:pt x="1088" y="2395"/>
                  </a:lnTo>
                  <a:lnTo>
                    <a:pt x="1079" y="2396"/>
                  </a:lnTo>
                  <a:lnTo>
                    <a:pt x="1073" y="2397"/>
                  </a:lnTo>
                  <a:lnTo>
                    <a:pt x="1067" y="2398"/>
                  </a:lnTo>
                  <a:lnTo>
                    <a:pt x="1060" y="2399"/>
                  </a:lnTo>
                  <a:lnTo>
                    <a:pt x="1054" y="2398"/>
                  </a:lnTo>
                  <a:lnTo>
                    <a:pt x="1047" y="2398"/>
                  </a:lnTo>
                  <a:lnTo>
                    <a:pt x="1041" y="2397"/>
                  </a:lnTo>
                  <a:lnTo>
                    <a:pt x="1035" y="2396"/>
                  </a:lnTo>
                  <a:lnTo>
                    <a:pt x="1023" y="2390"/>
                  </a:lnTo>
                  <a:lnTo>
                    <a:pt x="1014" y="2383"/>
                  </a:lnTo>
                  <a:lnTo>
                    <a:pt x="1004" y="2380"/>
                  </a:lnTo>
                  <a:lnTo>
                    <a:pt x="995" y="2378"/>
                  </a:lnTo>
                  <a:lnTo>
                    <a:pt x="985" y="2377"/>
                  </a:lnTo>
                  <a:lnTo>
                    <a:pt x="976" y="2378"/>
                  </a:lnTo>
                  <a:lnTo>
                    <a:pt x="966" y="2378"/>
                  </a:lnTo>
                  <a:lnTo>
                    <a:pt x="956" y="2380"/>
                  </a:lnTo>
                  <a:lnTo>
                    <a:pt x="947" y="2380"/>
                  </a:lnTo>
                  <a:lnTo>
                    <a:pt x="937" y="2382"/>
                  </a:lnTo>
                  <a:lnTo>
                    <a:pt x="927" y="2382"/>
                  </a:lnTo>
                  <a:lnTo>
                    <a:pt x="917" y="2383"/>
                  </a:lnTo>
                  <a:lnTo>
                    <a:pt x="907" y="2383"/>
                  </a:lnTo>
                  <a:lnTo>
                    <a:pt x="899" y="2383"/>
                  </a:lnTo>
                  <a:lnTo>
                    <a:pt x="890" y="2380"/>
                  </a:lnTo>
                  <a:lnTo>
                    <a:pt x="882" y="2378"/>
                  </a:lnTo>
                  <a:lnTo>
                    <a:pt x="873" y="2374"/>
                  </a:lnTo>
                  <a:lnTo>
                    <a:pt x="867" y="2369"/>
                  </a:lnTo>
                  <a:lnTo>
                    <a:pt x="859" y="2370"/>
                  </a:lnTo>
                  <a:lnTo>
                    <a:pt x="853" y="2372"/>
                  </a:lnTo>
                  <a:lnTo>
                    <a:pt x="847" y="2373"/>
                  </a:lnTo>
                  <a:lnTo>
                    <a:pt x="841" y="2375"/>
                  </a:lnTo>
                  <a:lnTo>
                    <a:pt x="830" y="2376"/>
                  </a:lnTo>
                  <a:lnTo>
                    <a:pt x="820" y="2376"/>
                  </a:lnTo>
                  <a:lnTo>
                    <a:pt x="811" y="2373"/>
                  </a:lnTo>
                  <a:lnTo>
                    <a:pt x="800" y="2370"/>
                  </a:lnTo>
                  <a:lnTo>
                    <a:pt x="790" y="2365"/>
                  </a:lnTo>
                  <a:lnTo>
                    <a:pt x="782" y="2359"/>
                  </a:lnTo>
                  <a:lnTo>
                    <a:pt x="773" y="2362"/>
                  </a:lnTo>
                  <a:lnTo>
                    <a:pt x="766" y="2367"/>
                  </a:lnTo>
                  <a:lnTo>
                    <a:pt x="760" y="2367"/>
                  </a:lnTo>
                  <a:lnTo>
                    <a:pt x="754" y="2368"/>
                  </a:lnTo>
                  <a:lnTo>
                    <a:pt x="742" y="2365"/>
                  </a:lnTo>
                  <a:lnTo>
                    <a:pt x="732" y="2361"/>
                  </a:lnTo>
                  <a:lnTo>
                    <a:pt x="726" y="2358"/>
                  </a:lnTo>
                  <a:lnTo>
                    <a:pt x="720" y="2357"/>
                  </a:lnTo>
                  <a:lnTo>
                    <a:pt x="715" y="2354"/>
                  </a:lnTo>
                  <a:lnTo>
                    <a:pt x="709" y="2352"/>
                  </a:lnTo>
                  <a:lnTo>
                    <a:pt x="703" y="2351"/>
                  </a:lnTo>
                  <a:lnTo>
                    <a:pt x="697" y="2351"/>
                  </a:lnTo>
                  <a:lnTo>
                    <a:pt x="691" y="2352"/>
                  </a:lnTo>
                  <a:lnTo>
                    <a:pt x="684" y="2356"/>
                  </a:lnTo>
                  <a:lnTo>
                    <a:pt x="674" y="2351"/>
                  </a:lnTo>
                  <a:lnTo>
                    <a:pt x="666" y="2351"/>
                  </a:lnTo>
                  <a:lnTo>
                    <a:pt x="656" y="2351"/>
                  </a:lnTo>
                  <a:lnTo>
                    <a:pt x="648" y="2354"/>
                  </a:lnTo>
                  <a:lnTo>
                    <a:pt x="637" y="2356"/>
                  </a:lnTo>
                  <a:lnTo>
                    <a:pt x="629" y="2358"/>
                  </a:lnTo>
                  <a:lnTo>
                    <a:pt x="619" y="2361"/>
                  </a:lnTo>
                  <a:lnTo>
                    <a:pt x="611" y="2365"/>
                  </a:lnTo>
                  <a:lnTo>
                    <a:pt x="601" y="2368"/>
                  </a:lnTo>
                  <a:lnTo>
                    <a:pt x="590" y="2369"/>
                  </a:lnTo>
                  <a:lnTo>
                    <a:pt x="582" y="2370"/>
                  </a:lnTo>
                  <a:lnTo>
                    <a:pt x="576" y="2371"/>
                  </a:lnTo>
                  <a:lnTo>
                    <a:pt x="568" y="2369"/>
                  </a:lnTo>
                  <a:lnTo>
                    <a:pt x="562" y="2368"/>
                  </a:lnTo>
                  <a:lnTo>
                    <a:pt x="556" y="2361"/>
                  </a:lnTo>
                  <a:lnTo>
                    <a:pt x="553" y="2356"/>
                  </a:lnTo>
                  <a:lnTo>
                    <a:pt x="544" y="2356"/>
                  </a:lnTo>
                  <a:lnTo>
                    <a:pt x="537" y="2358"/>
                  </a:lnTo>
                  <a:lnTo>
                    <a:pt x="531" y="2360"/>
                  </a:lnTo>
                  <a:lnTo>
                    <a:pt x="524" y="2362"/>
                  </a:lnTo>
                  <a:lnTo>
                    <a:pt x="518" y="2361"/>
                  </a:lnTo>
                  <a:lnTo>
                    <a:pt x="511" y="2361"/>
                  </a:lnTo>
                  <a:lnTo>
                    <a:pt x="505" y="2358"/>
                  </a:lnTo>
                  <a:lnTo>
                    <a:pt x="499" y="2351"/>
                  </a:lnTo>
                  <a:lnTo>
                    <a:pt x="487" y="2352"/>
                  </a:lnTo>
                  <a:lnTo>
                    <a:pt x="477" y="2355"/>
                  </a:lnTo>
                  <a:lnTo>
                    <a:pt x="467" y="2356"/>
                  </a:lnTo>
                  <a:lnTo>
                    <a:pt x="458" y="2356"/>
                  </a:lnTo>
                  <a:lnTo>
                    <a:pt x="461" y="2346"/>
                  </a:lnTo>
                  <a:lnTo>
                    <a:pt x="467" y="2338"/>
                  </a:lnTo>
                  <a:lnTo>
                    <a:pt x="476" y="2334"/>
                  </a:lnTo>
                  <a:lnTo>
                    <a:pt x="487" y="2336"/>
                  </a:lnTo>
                  <a:lnTo>
                    <a:pt x="487" y="2329"/>
                  </a:lnTo>
                  <a:lnTo>
                    <a:pt x="488" y="2323"/>
                  </a:lnTo>
                  <a:lnTo>
                    <a:pt x="489" y="2317"/>
                  </a:lnTo>
                  <a:lnTo>
                    <a:pt x="490" y="2314"/>
                  </a:lnTo>
                  <a:lnTo>
                    <a:pt x="482" y="2314"/>
                  </a:lnTo>
                  <a:lnTo>
                    <a:pt x="475" y="2315"/>
                  </a:lnTo>
                  <a:lnTo>
                    <a:pt x="465" y="2315"/>
                  </a:lnTo>
                  <a:lnTo>
                    <a:pt x="458" y="2315"/>
                  </a:lnTo>
                  <a:lnTo>
                    <a:pt x="449" y="2314"/>
                  </a:lnTo>
                  <a:lnTo>
                    <a:pt x="440" y="2314"/>
                  </a:lnTo>
                  <a:lnTo>
                    <a:pt x="431" y="2314"/>
                  </a:lnTo>
                  <a:lnTo>
                    <a:pt x="423" y="2314"/>
                  </a:lnTo>
                  <a:lnTo>
                    <a:pt x="413" y="2312"/>
                  </a:lnTo>
                  <a:lnTo>
                    <a:pt x="403" y="2311"/>
                  </a:lnTo>
                  <a:lnTo>
                    <a:pt x="394" y="2311"/>
                  </a:lnTo>
                  <a:lnTo>
                    <a:pt x="384" y="2311"/>
                  </a:lnTo>
                  <a:lnTo>
                    <a:pt x="375" y="2310"/>
                  </a:lnTo>
                  <a:lnTo>
                    <a:pt x="366" y="2310"/>
                  </a:lnTo>
                  <a:lnTo>
                    <a:pt x="358" y="2310"/>
                  </a:lnTo>
                  <a:lnTo>
                    <a:pt x="349" y="2311"/>
                  </a:lnTo>
                  <a:lnTo>
                    <a:pt x="341" y="2309"/>
                  </a:lnTo>
                  <a:lnTo>
                    <a:pt x="334" y="2309"/>
                  </a:lnTo>
                  <a:lnTo>
                    <a:pt x="324" y="2309"/>
                  </a:lnTo>
                  <a:lnTo>
                    <a:pt x="316" y="2309"/>
                  </a:lnTo>
                  <a:lnTo>
                    <a:pt x="306" y="2308"/>
                  </a:lnTo>
                  <a:lnTo>
                    <a:pt x="297" y="2308"/>
                  </a:lnTo>
                  <a:lnTo>
                    <a:pt x="289" y="2307"/>
                  </a:lnTo>
                  <a:lnTo>
                    <a:pt x="282" y="2306"/>
                  </a:lnTo>
                  <a:lnTo>
                    <a:pt x="282" y="2304"/>
                  </a:lnTo>
                  <a:lnTo>
                    <a:pt x="289" y="2296"/>
                  </a:lnTo>
                  <a:lnTo>
                    <a:pt x="291" y="2291"/>
                  </a:lnTo>
                  <a:lnTo>
                    <a:pt x="289" y="2284"/>
                  </a:lnTo>
                  <a:lnTo>
                    <a:pt x="288" y="2279"/>
                  </a:lnTo>
                  <a:lnTo>
                    <a:pt x="282" y="2274"/>
                  </a:lnTo>
                  <a:lnTo>
                    <a:pt x="278" y="2267"/>
                  </a:lnTo>
                  <a:lnTo>
                    <a:pt x="275" y="2262"/>
                  </a:lnTo>
                  <a:lnTo>
                    <a:pt x="276" y="2256"/>
                  </a:lnTo>
                  <a:lnTo>
                    <a:pt x="266" y="2250"/>
                  </a:lnTo>
                  <a:lnTo>
                    <a:pt x="257" y="2247"/>
                  </a:lnTo>
                  <a:lnTo>
                    <a:pt x="247" y="2243"/>
                  </a:lnTo>
                  <a:lnTo>
                    <a:pt x="237" y="2242"/>
                  </a:lnTo>
                  <a:lnTo>
                    <a:pt x="228" y="2240"/>
                  </a:lnTo>
                  <a:lnTo>
                    <a:pt x="218" y="2237"/>
                  </a:lnTo>
                  <a:lnTo>
                    <a:pt x="208" y="2231"/>
                  </a:lnTo>
                  <a:lnTo>
                    <a:pt x="202" y="2225"/>
                  </a:lnTo>
                  <a:lnTo>
                    <a:pt x="190" y="2223"/>
                  </a:lnTo>
                  <a:lnTo>
                    <a:pt x="181" y="2222"/>
                  </a:lnTo>
                  <a:lnTo>
                    <a:pt x="169" y="2219"/>
                  </a:lnTo>
                  <a:lnTo>
                    <a:pt x="159" y="2217"/>
                  </a:lnTo>
                  <a:lnTo>
                    <a:pt x="147" y="2213"/>
                  </a:lnTo>
                  <a:lnTo>
                    <a:pt x="137" y="2210"/>
                  </a:lnTo>
                  <a:lnTo>
                    <a:pt x="126" y="2205"/>
                  </a:lnTo>
                  <a:lnTo>
                    <a:pt x="119" y="2201"/>
                  </a:lnTo>
                  <a:lnTo>
                    <a:pt x="111" y="2196"/>
                  </a:lnTo>
                  <a:lnTo>
                    <a:pt x="104" y="2189"/>
                  </a:lnTo>
                  <a:lnTo>
                    <a:pt x="99" y="2183"/>
                  </a:lnTo>
                  <a:lnTo>
                    <a:pt x="96" y="2176"/>
                  </a:lnTo>
                  <a:lnTo>
                    <a:pt x="95" y="2168"/>
                  </a:lnTo>
                  <a:lnTo>
                    <a:pt x="96" y="2159"/>
                  </a:lnTo>
                  <a:lnTo>
                    <a:pt x="100" y="2149"/>
                  </a:lnTo>
                  <a:lnTo>
                    <a:pt x="106" y="2139"/>
                  </a:lnTo>
                  <a:lnTo>
                    <a:pt x="94" y="2141"/>
                  </a:lnTo>
                  <a:lnTo>
                    <a:pt x="83" y="2144"/>
                  </a:lnTo>
                  <a:lnTo>
                    <a:pt x="71" y="2147"/>
                  </a:lnTo>
                  <a:lnTo>
                    <a:pt x="61" y="2151"/>
                  </a:lnTo>
                  <a:lnTo>
                    <a:pt x="51" y="2154"/>
                  </a:lnTo>
                  <a:lnTo>
                    <a:pt x="40" y="2157"/>
                  </a:lnTo>
                  <a:lnTo>
                    <a:pt x="29" y="2157"/>
                  </a:lnTo>
                  <a:lnTo>
                    <a:pt x="18" y="2156"/>
                  </a:lnTo>
                  <a:lnTo>
                    <a:pt x="24" y="2148"/>
                  </a:lnTo>
                  <a:lnTo>
                    <a:pt x="34" y="2144"/>
                  </a:lnTo>
                  <a:lnTo>
                    <a:pt x="39" y="2141"/>
                  </a:lnTo>
                  <a:lnTo>
                    <a:pt x="45" y="2138"/>
                  </a:lnTo>
                  <a:lnTo>
                    <a:pt x="51" y="2137"/>
                  </a:lnTo>
                  <a:lnTo>
                    <a:pt x="57" y="2135"/>
                  </a:lnTo>
                  <a:lnTo>
                    <a:pt x="64" y="2132"/>
                  </a:lnTo>
                  <a:lnTo>
                    <a:pt x="70" y="2130"/>
                  </a:lnTo>
                  <a:lnTo>
                    <a:pt x="77" y="2126"/>
                  </a:lnTo>
                  <a:lnTo>
                    <a:pt x="83" y="2125"/>
                  </a:lnTo>
                  <a:lnTo>
                    <a:pt x="89" y="2122"/>
                  </a:lnTo>
                  <a:lnTo>
                    <a:pt x="94" y="2119"/>
                  </a:lnTo>
                  <a:lnTo>
                    <a:pt x="100" y="2116"/>
                  </a:lnTo>
                  <a:lnTo>
                    <a:pt x="106" y="2115"/>
                  </a:lnTo>
                  <a:lnTo>
                    <a:pt x="100" y="2112"/>
                  </a:lnTo>
                  <a:lnTo>
                    <a:pt x="93" y="2112"/>
                  </a:lnTo>
                  <a:lnTo>
                    <a:pt x="87" y="2112"/>
                  </a:lnTo>
                  <a:lnTo>
                    <a:pt x="81" y="2115"/>
                  </a:lnTo>
                  <a:lnTo>
                    <a:pt x="75" y="2115"/>
                  </a:lnTo>
                  <a:lnTo>
                    <a:pt x="69" y="2116"/>
                  </a:lnTo>
                  <a:lnTo>
                    <a:pt x="63" y="2117"/>
                  </a:lnTo>
                  <a:lnTo>
                    <a:pt x="57" y="2120"/>
                  </a:lnTo>
                  <a:lnTo>
                    <a:pt x="51" y="2121"/>
                  </a:lnTo>
                  <a:lnTo>
                    <a:pt x="45" y="2123"/>
                  </a:lnTo>
                  <a:lnTo>
                    <a:pt x="39" y="2125"/>
                  </a:lnTo>
                  <a:lnTo>
                    <a:pt x="34" y="2126"/>
                  </a:lnTo>
                  <a:lnTo>
                    <a:pt x="26" y="2128"/>
                  </a:lnTo>
                  <a:lnTo>
                    <a:pt x="20" y="2129"/>
                  </a:lnTo>
                  <a:lnTo>
                    <a:pt x="14" y="2130"/>
                  </a:lnTo>
                  <a:lnTo>
                    <a:pt x="10" y="2132"/>
                  </a:lnTo>
                  <a:lnTo>
                    <a:pt x="10" y="2124"/>
                  </a:lnTo>
                  <a:lnTo>
                    <a:pt x="13" y="2119"/>
                  </a:lnTo>
                  <a:lnTo>
                    <a:pt x="19" y="2114"/>
                  </a:lnTo>
                  <a:lnTo>
                    <a:pt x="25" y="2110"/>
                  </a:lnTo>
                  <a:lnTo>
                    <a:pt x="33" y="2106"/>
                  </a:lnTo>
                  <a:lnTo>
                    <a:pt x="40" y="2104"/>
                  </a:lnTo>
                  <a:lnTo>
                    <a:pt x="47" y="2102"/>
                  </a:lnTo>
                  <a:lnTo>
                    <a:pt x="57" y="2099"/>
                  </a:lnTo>
                  <a:lnTo>
                    <a:pt x="63" y="2096"/>
                  </a:lnTo>
                  <a:lnTo>
                    <a:pt x="69" y="2094"/>
                  </a:lnTo>
                  <a:lnTo>
                    <a:pt x="75" y="2091"/>
                  </a:lnTo>
                  <a:lnTo>
                    <a:pt x="79" y="2088"/>
                  </a:lnTo>
                  <a:lnTo>
                    <a:pt x="82" y="2083"/>
                  </a:lnTo>
                  <a:lnTo>
                    <a:pt x="83" y="2079"/>
                  </a:lnTo>
                  <a:lnTo>
                    <a:pt x="81" y="2074"/>
                  </a:lnTo>
                  <a:lnTo>
                    <a:pt x="78" y="2068"/>
                  </a:lnTo>
                  <a:lnTo>
                    <a:pt x="71" y="2068"/>
                  </a:lnTo>
                  <a:lnTo>
                    <a:pt x="65" y="2070"/>
                  </a:lnTo>
                  <a:lnTo>
                    <a:pt x="59" y="2071"/>
                  </a:lnTo>
                  <a:lnTo>
                    <a:pt x="54" y="2074"/>
                  </a:lnTo>
                  <a:lnTo>
                    <a:pt x="42" y="2076"/>
                  </a:lnTo>
                  <a:lnTo>
                    <a:pt x="31" y="2080"/>
                  </a:lnTo>
                  <a:lnTo>
                    <a:pt x="19" y="2083"/>
                  </a:lnTo>
                  <a:lnTo>
                    <a:pt x="8" y="2086"/>
                  </a:lnTo>
                  <a:lnTo>
                    <a:pt x="0" y="2090"/>
                  </a:lnTo>
                  <a:lnTo>
                    <a:pt x="0" y="2094"/>
                  </a:lnTo>
                  <a:lnTo>
                    <a:pt x="0" y="2086"/>
                  </a:lnTo>
                  <a:lnTo>
                    <a:pt x="0" y="2081"/>
                  </a:lnTo>
                  <a:lnTo>
                    <a:pt x="0" y="2075"/>
                  </a:lnTo>
                  <a:lnTo>
                    <a:pt x="0" y="2071"/>
                  </a:lnTo>
                  <a:lnTo>
                    <a:pt x="0" y="2064"/>
                  </a:lnTo>
                  <a:lnTo>
                    <a:pt x="10" y="2062"/>
                  </a:lnTo>
                  <a:lnTo>
                    <a:pt x="16" y="2059"/>
                  </a:lnTo>
                  <a:lnTo>
                    <a:pt x="22" y="2058"/>
                  </a:lnTo>
                  <a:lnTo>
                    <a:pt x="29" y="2057"/>
                  </a:lnTo>
                  <a:lnTo>
                    <a:pt x="35" y="2057"/>
                  </a:lnTo>
                  <a:lnTo>
                    <a:pt x="41" y="2056"/>
                  </a:lnTo>
                  <a:lnTo>
                    <a:pt x="47" y="2055"/>
                  </a:lnTo>
                  <a:lnTo>
                    <a:pt x="53" y="2054"/>
                  </a:lnTo>
                  <a:lnTo>
                    <a:pt x="59" y="2054"/>
                  </a:lnTo>
                  <a:lnTo>
                    <a:pt x="57" y="2049"/>
                  </a:lnTo>
                  <a:lnTo>
                    <a:pt x="53" y="2045"/>
                  </a:lnTo>
                  <a:lnTo>
                    <a:pt x="46" y="2044"/>
                  </a:lnTo>
                  <a:lnTo>
                    <a:pt x="41" y="2044"/>
                  </a:lnTo>
                  <a:lnTo>
                    <a:pt x="33" y="2044"/>
                  </a:lnTo>
                  <a:lnTo>
                    <a:pt x="25" y="2046"/>
                  </a:lnTo>
                  <a:lnTo>
                    <a:pt x="19" y="2046"/>
                  </a:lnTo>
                  <a:lnTo>
                    <a:pt x="13" y="2046"/>
                  </a:lnTo>
                  <a:lnTo>
                    <a:pt x="14" y="2040"/>
                  </a:lnTo>
                  <a:lnTo>
                    <a:pt x="17" y="2033"/>
                  </a:lnTo>
                  <a:lnTo>
                    <a:pt x="18" y="2028"/>
                  </a:lnTo>
                  <a:lnTo>
                    <a:pt x="22" y="2022"/>
                  </a:lnTo>
                  <a:lnTo>
                    <a:pt x="22" y="2016"/>
                  </a:lnTo>
                  <a:lnTo>
                    <a:pt x="24" y="2010"/>
                  </a:lnTo>
                  <a:lnTo>
                    <a:pt x="26" y="2005"/>
                  </a:lnTo>
                  <a:lnTo>
                    <a:pt x="30" y="2000"/>
                  </a:lnTo>
                  <a:lnTo>
                    <a:pt x="34" y="1989"/>
                  </a:lnTo>
                  <a:lnTo>
                    <a:pt x="36" y="1981"/>
                  </a:lnTo>
                  <a:lnTo>
                    <a:pt x="39" y="1972"/>
                  </a:lnTo>
                  <a:lnTo>
                    <a:pt x="40" y="1966"/>
                  </a:lnTo>
                  <a:lnTo>
                    <a:pt x="49" y="1958"/>
                  </a:lnTo>
                  <a:lnTo>
                    <a:pt x="60" y="1949"/>
                  </a:lnTo>
                  <a:lnTo>
                    <a:pt x="71" y="1943"/>
                  </a:lnTo>
                  <a:lnTo>
                    <a:pt x="83" y="1936"/>
                  </a:lnTo>
                  <a:lnTo>
                    <a:pt x="94" y="1931"/>
                  </a:lnTo>
                  <a:lnTo>
                    <a:pt x="106" y="1925"/>
                  </a:lnTo>
                  <a:lnTo>
                    <a:pt x="117" y="1921"/>
                  </a:lnTo>
                  <a:lnTo>
                    <a:pt x="129" y="1917"/>
                  </a:lnTo>
                  <a:lnTo>
                    <a:pt x="140" y="1912"/>
                  </a:lnTo>
                  <a:lnTo>
                    <a:pt x="152" y="1908"/>
                  </a:lnTo>
                  <a:lnTo>
                    <a:pt x="164" y="1905"/>
                  </a:lnTo>
                  <a:lnTo>
                    <a:pt x="176" y="1903"/>
                  </a:lnTo>
                  <a:lnTo>
                    <a:pt x="188" y="1899"/>
                  </a:lnTo>
                  <a:lnTo>
                    <a:pt x="200" y="1896"/>
                  </a:lnTo>
                  <a:lnTo>
                    <a:pt x="212" y="1894"/>
                  </a:lnTo>
                  <a:lnTo>
                    <a:pt x="225" y="1891"/>
                  </a:lnTo>
                  <a:lnTo>
                    <a:pt x="225" y="1890"/>
                  </a:lnTo>
                  <a:lnTo>
                    <a:pt x="225" y="1889"/>
                  </a:lnTo>
                  <a:lnTo>
                    <a:pt x="218" y="1883"/>
                  </a:lnTo>
                  <a:lnTo>
                    <a:pt x="214" y="1880"/>
                  </a:lnTo>
                  <a:lnTo>
                    <a:pt x="212" y="1876"/>
                  </a:lnTo>
                  <a:lnTo>
                    <a:pt x="213" y="1873"/>
                  </a:lnTo>
                  <a:lnTo>
                    <a:pt x="218" y="1865"/>
                  </a:lnTo>
                  <a:lnTo>
                    <a:pt x="229" y="1859"/>
                  </a:lnTo>
                  <a:lnTo>
                    <a:pt x="232" y="1856"/>
                  </a:lnTo>
                  <a:lnTo>
                    <a:pt x="240" y="1853"/>
                  </a:lnTo>
                  <a:lnTo>
                    <a:pt x="244" y="1851"/>
                  </a:lnTo>
                  <a:lnTo>
                    <a:pt x="252" y="1848"/>
                  </a:lnTo>
                  <a:lnTo>
                    <a:pt x="257" y="1844"/>
                  </a:lnTo>
                  <a:lnTo>
                    <a:pt x="263" y="1842"/>
                  </a:lnTo>
                  <a:lnTo>
                    <a:pt x="266" y="1841"/>
                  </a:lnTo>
                  <a:lnTo>
                    <a:pt x="269" y="1840"/>
                  </a:lnTo>
                  <a:lnTo>
                    <a:pt x="269" y="1823"/>
                  </a:lnTo>
                  <a:lnTo>
                    <a:pt x="270" y="1808"/>
                  </a:lnTo>
                  <a:lnTo>
                    <a:pt x="270" y="1790"/>
                  </a:lnTo>
                  <a:lnTo>
                    <a:pt x="270" y="1774"/>
                  </a:lnTo>
                  <a:lnTo>
                    <a:pt x="267" y="1757"/>
                  </a:lnTo>
                  <a:lnTo>
                    <a:pt x="266" y="1738"/>
                  </a:lnTo>
                  <a:lnTo>
                    <a:pt x="266" y="1721"/>
                  </a:lnTo>
                  <a:lnTo>
                    <a:pt x="265" y="1704"/>
                  </a:lnTo>
                  <a:lnTo>
                    <a:pt x="263" y="1686"/>
                  </a:lnTo>
                  <a:lnTo>
                    <a:pt x="260" y="1669"/>
                  </a:lnTo>
                  <a:lnTo>
                    <a:pt x="258" y="1651"/>
                  </a:lnTo>
                  <a:lnTo>
                    <a:pt x="257" y="1633"/>
                  </a:lnTo>
                  <a:lnTo>
                    <a:pt x="254" y="1616"/>
                  </a:lnTo>
                  <a:lnTo>
                    <a:pt x="254" y="1600"/>
                  </a:lnTo>
                  <a:lnTo>
                    <a:pt x="254" y="1585"/>
                  </a:lnTo>
                  <a:lnTo>
                    <a:pt x="254" y="1570"/>
                  </a:lnTo>
                  <a:lnTo>
                    <a:pt x="260" y="1564"/>
                  </a:lnTo>
                  <a:lnTo>
                    <a:pt x="265" y="1558"/>
                  </a:lnTo>
                  <a:lnTo>
                    <a:pt x="266" y="1552"/>
                  </a:lnTo>
                  <a:lnTo>
                    <a:pt x="265" y="1547"/>
                  </a:lnTo>
                  <a:lnTo>
                    <a:pt x="260" y="1540"/>
                  </a:lnTo>
                  <a:lnTo>
                    <a:pt x="254" y="1535"/>
                  </a:lnTo>
                  <a:lnTo>
                    <a:pt x="248" y="1527"/>
                  </a:lnTo>
                  <a:lnTo>
                    <a:pt x="243" y="1521"/>
                  </a:lnTo>
                  <a:lnTo>
                    <a:pt x="236" y="1511"/>
                  </a:lnTo>
                  <a:lnTo>
                    <a:pt x="231" y="1502"/>
                  </a:lnTo>
                  <a:lnTo>
                    <a:pt x="230" y="1495"/>
                  </a:lnTo>
                  <a:lnTo>
                    <a:pt x="231" y="1491"/>
                  </a:lnTo>
                  <a:lnTo>
                    <a:pt x="231" y="1484"/>
                  </a:lnTo>
                  <a:lnTo>
                    <a:pt x="236" y="1480"/>
                  </a:lnTo>
                  <a:lnTo>
                    <a:pt x="234" y="1455"/>
                  </a:lnTo>
                  <a:lnTo>
                    <a:pt x="235" y="1431"/>
                  </a:lnTo>
                  <a:lnTo>
                    <a:pt x="238" y="1410"/>
                  </a:lnTo>
                  <a:lnTo>
                    <a:pt x="244" y="1389"/>
                  </a:lnTo>
                  <a:lnTo>
                    <a:pt x="252" y="1369"/>
                  </a:lnTo>
                  <a:lnTo>
                    <a:pt x="261" y="1349"/>
                  </a:lnTo>
                  <a:lnTo>
                    <a:pt x="271" y="1330"/>
                  </a:lnTo>
                  <a:lnTo>
                    <a:pt x="284" y="1312"/>
                  </a:lnTo>
                  <a:lnTo>
                    <a:pt x="295" y="1293"/>
                  </a:lnTo>
                  <a:lnTo>
                    <a:pt x="308" y="1274"/>
                  </a:lnTo>
                  <a:lnTo>
                    <a:pt x="322" y="1257"/>
                  </a:lnTo>
                  <a:lnTo>
                    <a:pt x="335" y="1240"/>
                  </a:lnTo>
                  <a:lnTo>
                    <a:pt x="348" y="1220"/>
                  </a:lnTo>
                  <a:lnTo>
                    <a:pt x="363" y="1202"/>
                  </a:lnTo>
                  <a:lnTo>
                    <a:pt x="375" y="1184"/>
                  </a:lnTo>
                  <a:lnTo>
                    <a:pt x="388" y="1165"/>
                  </a:lnTo>
                  <a:lnTo>
                    <a:pt x="407" y="1147"/>
                  </a:lnTo>
                  <a:lnTo>
                    <a:pt x="429" y="1132"/>
                  </a:lnTo>
                  <a:lnTo>
                    <a:pt x="449" y="1117"/>
                  </a:lnTo>
                  <a:lnTo>
                    <a:pt x="472" y="1101"/>
                  </a:lnTo>
                  <a:lnTo>
                    <a:pt x="493" y="1087"/>
                  </a:lnTo>
                  <a:lnTo>
                    <a:pt x="514" y="1075"/>
                  </a:lnTo>
                  <a:lnTo>
                    <a:pt x="537" y="1063"/>
                  </a:lnTo>
                  <a:lnTo>
                    <a:pt x="560" y="1052"/>
                  </a:lnTo>
                  <a:lnTo>
                    <a:pt x="582" y="1040"/>
                  </a:lnTo>
                  <a:lnTo>
                    <a:pt x="603" y="1029"/>
                  </a:lnTo>
                  <a:lnTo>
                    <a:pt x="626" y="1019"/>
                  </a:lnTo>
                  <a:lnTo>
                    <a:pt x="650" y="1011"/>
                  </a:lnTo>
                  <a:lnTo>
                    <a:pt x="673" y="1002"/>
                  </a:lnTo>
                  <a:lnTo>
                    <a:pt x="696" y="993"/>
                  </a:lnTo>
                  <a:lnTo>
                    <a:pt x="720" y="986"/>
                  </a:lnTo>
                  <a:lnTo>
                    <a:pt x="746" y="979"/>
                  </a:lnTo>
                  <a:lnTo>
                    <a:pt x="752" y="955"/>
                  </a:lnTo>
                  <a:lnTo>
                    <a:pt x="758" y="933"/>
                  </a:lnTo>
                  <a:lnTo>
                    <a:pt x="765" y="910"/>
                  </a:lnTo>
                  <a:lnTo>
                    <a:pt x="771" y="887"/>
                  </a:lnTo>
                  <a:lnTo>
                    <a:pt x="777" y="864"/>
                  </a:lnTo>
                  <a:lnTo>
                    <a:pt x="788" y="841"/>
                  </a:lnTo>
                  <a:lnTo>
                    <a:pt x="796" y="819"/>
                  </a:lnTo>
                  <a:lnTo>
                    <a:pt x="807" y="799"/>
                  </a:lnTo>
                  <a:lnTo>
                    <a:pt x="817" y="777"/>
                  </a:lnTo>
                  <a:lnTo>
                    <a:pt x="831" y="758"/>
                  </a:lnTo>
                  <a:lnTo>
                    <a:pt x="844" y="740"/>
                  </a:lnTo>
                  <a:lnTo>
                    <a:pt x="861" y="723"/>
                  </a:lnTo>
                  <a:lnTo>
                    <a:pt x="879" y="708"/>
                  </a:lnTo>
                  <a:lnTo>
                    <a:pt x="899" y="694"/>
                  </a:lnTo>
                  <a:lnTo>
                    <a:pt x="920" y="681"/>
                  </a:lnTo>
                  <a:lnTo>
                    <a:pt x="947" y="672"/>
                  </a:lnTo>
                  <a:lnTo>
                    <a:pt x="955" y="667"/>
                  </a:lnTo>
                  <a:lnTo>
                    <a:pt x="955" y="652"/>
                  </a:lnTo>
                  <a:lnTo>
                    <a:pt x="958" y="638"/>
                  </a:lnTo>
                  <a:lnTo>
                    <a:pt x="960" y="626"/>
                  </a:lnTo>
                  <a:lnTo>
                    <a:pt x="965" y="615"/>
                  </a:lnTo>
                  <a:lnTo>
                    <a:pt x="970" y="603"/>
                  </a:lnTo>
                  <a:lnTo>
                    <a:pt x="976" y="593"/>
                  </a:lnTo>
                  <a:lnTo>
                    <a:pt x="983" y="584"/>
                  </a:lnTo>
                  <a:lnTo>
                    <a:pt x="991" y="575"/>
                  </a:lnTo>
                  <a:lnTo>
                    <a:pt x="998" y="565"/>
                  </a:lnTo>
                  <a:lnTo>
                    <a:pt x="1008" y="558"/>
                  </a:lnTo>
                  <a:lnTo>
                    <a:pt x="1018" y="550"/>
                  </a:lnTo>
                  <a:lnTo>
                    <a:pt x="1029" y="544"/>
                  </a:lnTo>
                  <a:lnTo>
                    <a:pt x="1039" y="537"/>
                  </a:lnTo>
                  <a:lnTo>
                    <a:pt x="1051" y="532"/>
                  </a:lnTo>
                  <a:lnTo>
                    <a:pt x="1064" y="525"/>
                  </a:lnTo>
                  <a:lnTo>
                    <a:pt x="1077" y="521"/>
                  </a:lnTo>
                  <a:lnTo>
                    <a:pt x="1078" y="512"/>
                  </a:lnTo>
                  <a:lnTo>
                    <a:pt x="1080" y="505"/>
                  </a:lnTo>
                  <a:lnTo>
                    <a:pt x="1084" y="497"/>
                  </a:lnTo>
                  <a:lnTo>
                    <a:pt x="1088" y="489"/>
                  </a:lnTo>
                  <a:lnTo>
                    <a:pt x="1090" y="480"/>
                  </a:lnTo>
                  <a:lnTo>
                    <a:pt x="1096" y="473"/>
                  </a:lnTo>
                  <a:lnTo>
                    <a:pt x="1101" y="466"/>
                  </a:lnTo>
                  <a:lnTo>
                    <a:pt x="1106" y="458"/>
                  </a:lnTo>
                  <a:lnTo>
                    <a:pt x="1110" y="449"/>
                  </a:lnTo>
                  <a:lnTo>
                    <a:pt x="1115" y="443"/>
                  </a:lnTo>
                  <a:lnTo>
                    <a:pt x="1121" y="435"/>
                  </a:lnTo>
                  <a:lnTo>
                    <a:pt x="1126" y="429"/>
                  </a:lnTo>
                  <a:lnTo>
                    <a:pt x="1132" y="422"/>
                  </a:lnTo>
                  <a:lnTo>
                    <a:pt x="1137" y="416"/>
                  </a:lnTo>
                  <a:lnTo>
                    <a:pt x="1143" y="411"/>
                  </a:lnTo>
                  <a:lnTo>
                    <a:pt x="1148" y="406"/>
                  </a:lnTo>
                  <a:lnTo>
                    <a:pt x="1143" y="398"/>
                  </a:lnTo>
                  <a:lnTo>
                    <a:pt x="1139" y="391"/>
                  </a:lnTo>
                  <a:lnTo>
                    <a:pt x="1137" y="385"/>
                  </a:lnTo>
                  <a:lnTo>
                    <a:pt x="1138" y="378"/>
                  </a:lnTo>
                  <a:lnTo>
                    <a:pt x="1138" y="373"/>
                  </a:lnTo>
                  <a:lnTo>
                    <a:pt x="1141" y="366"/>
                  </a:lnTo>
                  <a:lnTo>
                    <a:pt x="1144" y="362"/>
                  </a:lnTo>
                  <a:lnTo>
                    <a:pt x="1148" y="356"/>
                  </a:lnTo>
                  <a:lnTo>
                    <a:pt x="1157" y="347"/>
                  </a:lnTo>
                  <a:lnTo>
                    <a:pt x="1169" y="338"/>
                  </a:lnTo>
                  <a:lnTo>
                    <a:pt x="1176" y="333"/>
                  </a:lnTo>
                  <a:lnTo>
                    <a:pt x="1182" y="329"/>
                  </a:lnTo>
                  <a:lnTo>
                    <a:pt x="1189" y="324"/>
                  </a:lnTo>
                  <a:lnTo>
                    <a:pt x="1195" y="321"/>
                  </a:lnTo>
                  <a:lnTo>
                    <a:pt x="1207" y="310"/>
                  </a:lnTo>
                  <a:lnTo>
                    <a:pt x="1216" y="299"/>
                  </a:lnTo>
                  <a:lnTo>
                    <a:pt x="1218" y="293"/>
                  </a:lnTo>
                  <a:lnTo>
                    <a:pt x="1221" y="287"/>
                  </a:lnTo>
                  <a:lnTo>
                    <a:pt x="1222" y="281"/>
                  </a:lnTo>
                  <a:lnTo>
                    <a:pt x="1224" y="275"/>
                  </a:lnTo>
                  <a:lnTo>
                    <a:pt x="1233" y="269"/>
                  </a:lnTo>
                  <a:lnTo>
                    <a:pt x="1242" y="262"/>
                  </a:lnTo>
                  <a:lnTo>
                    <a:pt x="1249" y="254"/>
                  </a:lnTo>
                  <a:lnTo>
                    <a:pt x="1255" y="246"/>
                  </a:lnTo>
                  <a:lnTo>
                    <a:pt x="1260" y="236"/>
                  </a:lnTo>
                  <a:lnTo>
                    <a:pt x="1263" y="227"/>
                  </a:lnTo>
                  <a:lnTo>
                    <a:pt x="1268" y="218"/>
                  </a:lnTo>
                  <a:lnTo>
                    <a:pt x="1274" y="210"/>
                  </a:lnTo>
                  <a:lnTo>
                    <a:pt x="1277" y="205"/>
                  </a:lnTo>
                  <a:lnTo>
                    <a:pt x="1280" y="199"/>
                  </a:lnTo>
                  <a:lnTo>
                    <a:pt x="1285" y="194"/>
                  </a:lnTo>
                  <a:lnTo>
                    <a:pt x="1291" y="190"/>
                  </a:lnTo>
                  <a:lnTo>
                    <a:pt x="1297" y="186"/>
                  </a:lnTo>
                  <a:lnTo>
                    <a:pt x="1304" y="183"/>
                  </a:lnTo>
                  <a:lnTo>
                    <a:pt x="1312" y="180"/>
                  </a:lnTo>
                  <a:lnTo>
                    <a:pt x="1321" y="180"/>
                  </a:lnTo>
                  <a:lnTo>
                    <a:pt x="1330" y="177"/>
                  </a:lnTo>
                  <a:lnTo>
                    <a:pt x="1338" y="175"/>
                  </a:lnTo>
                  <a:lnTo>
                    <a:pt x="1345" y="173"/>
                  </a:lnTo>
                  <a:lnTo>
                    <a:pt x="1354" y="169"/>
                  </a:lnTo>
                  <a:lnTo>
                    <a:pt x="1360" y="164"/>
                  </a:lnTo>
                  <a:lnTo>
                    <a:pt x="1367" y="161"/>
                  </a:lnTo>
                  <a:lnTo>
                    <a:pt x="1373" y="155"/>
                  </a:lnTo>
                  <a:lnTo>
                    <a:pt x="1380" y="152"/>
                  </a:lnTo>
                  <a:lnTo>
                    <a:pt x="1385" y="146"/>
                  </a:lnTo>
                  <a:lnTo>
                    <a:pt x="1391" y="141"/>
                  </a:lnTo>
                  <a:lnTo>
                    <a:pt x="1397" y="136"/>
                  </a:lnTo>
                  <a:lnTo>
                    <a:pt x="1403" y="132"/>
                  </a:lnTo>
                  <a:lnTo>
                    <a:pt x="1410" y="128"/>
                  </a:lnTo>
                  <a:lnTo>
                    <a:pt x="1416" y="124"/>
                  </a:lnTo>
                  <a:lnTo>
                    <a:pt x="1424" y="121"/>
                  </a:lnTo>
                  <a:lnTo>
                    <a:pt x="1432" y="120"/>
                  </a:lnTo>
                  <a:lnTo>
                    <a:pt x="1438" y="112"/>
                  </a:lnTo>
                  <a:lnTo>
                    <a:pt x="1447" y="106"/>
                  </a:lnTo>
                  <a:lnTo>
                    <a:pt x="1453" y="99"/>
                  </a:lnTo>
                  <a:lnTo>
                    <a:pt x="1461" y="92"/>
                  </a:lnTo>
                  <a:lnTo>
                    <a:pt x="1466" y="84"/>
                  </a:lnTo>
                  <a:lnTo>
                    <a:pt x="1473" y="79"/>
                  </a:lnTo>
                  <a:lnTo>
                    <a:pt x="1479" y="71"/>
                  </a:lnTo>
                  <a:lnTo>
                    <a:pt x="1485" y="67"/>
                  </a:lnTo>
                  <a:lnTo>
                    <a:pt x="1492" y="60"/>
                  </a:lnTo>
                  <a:lnTo>
                    <a:pt x="1498" y="57"/>
                  </a:lnTo>
                  <a:lnTo>
                    <a:pt x="1506" y="55"/>
                  </a:lnTo>
                  <a:lnTo>
                    <a:pt x="1514" y="54"/>
                  </a:lnTo>
                  <a:lnTo>
                    <a:pt x="1521" y="53"/>
                  </a:lnTo>
                  <a:lnTo>
                    <a:pt x="1531" y="55"/>
                  </a:lnTo>
                  <a:lnTo>
                    <a:pt x="1542" y="57"/>
                  </a:lnTo>
                  <a:lnTo>
                    <a:pt x="1554" y="65"/>
                  </a:lnTo>
                  <a:lnTo>
                    <a:pt x="1565" y="68"/>
                  </a:lnTo>
                  <a:lnTo>
                    <a:pt x="1577" y="70"/>
                  </a:lnTo>
                  <a:lnTo>
                    <a:pt x="1581" y="69"/>
                  </a:lnTo>
                  <a:lnTo>
                    <a:pt x="1587" y="68"/>
                  </a:lnTo>
                  <a:lnTo>
                    <a:pt x="1593" y="68"/>
                  </a:lnTo>
                  <a:lnTo>
                    <a:pt x="1601" y="67"/>
                  </a:lnTo>
                  <a:lnTo>
                    <a:pt x="1606" y="63"/>
                  </a:lnTo>
                  <a:lnTo>
                    <a:pt x="1612" y="61"/>
                  </a:lnTo>
                  <a:lnTo>
                    <a:pt x="1619" y="59"/>
                  </a:lnTo>
                  <a:lnTo>
                    <a:pt x="1625" y="57"/>
                  </a:lnTo>
                  <a:lnTo>
                    <a:pt x="1632" y="55"/>
                  </a:lnTo>
                  <a:lnTo>
                    <a:pt x="1638" y="54"/>
                  </a:lnTo>
                  <a:lnTo>
                    <a:pt x="1645" y="52"/>
                  </a:lnTo>
                  <a:lnTo>
                    <a:pt x="1652" y="52"/>
                  </a:lnTo>
                  <a:lnTo>
                    <a:pt x="1658" y="46"/>
                  </a:lnTo>
                  <a:lnTo>
                    <a:pt x="1663" y="43"/>
                  </a:lnTo>
                  <a:lnTo>
                    <a:pt x="1668" y="41"/>
                  </a:lnTo>
                  <a:lnTo>
                    <a:pt x="1673" y="41"/>
                  </a:lnTo>
                  <a:lnTo>
                    <a:pt x="1680" y="43"/>
                  </a:lnTo>
                  <a:lnTo>
                    <a:pt x="1687" y="48"/>
                  </a:lnTo>
                  <a:lnTo>
                    <a:pt x="1693" y="53"/>
                  </a:lnTo>
                  <a:lnTo>
                    <a:pt x="1701" y="55"/>
                  </a:lnTo>
                  <a:lnTo>
                    <a:pt x="1704" y="53"/>
                  </a:lnTo>
                  <a:lnTo>
                    <a:pt x="1709" y="49"/>
                  </a:lnTo>
                  <a:lnTo>
                    <a:pt x="1714" y="46"/>
                  </a:lnTo>
                  <a:lnTo>
                    <a:pt x="1720" y="40"/>
                  </a:lnTo>
                  <a:lnTo>
                    <a:pt x="1727" y="32"/>
                  </a:lnTo>
                  <a:lnTo>
                    <a:pt x="1736" y="26"/>
                  </a:lnTo>
                  <a:lnTo>
                    <a:pt x="1743" y="21"/>
                  </a:lnTo>
                  <a:lnTo>
                    <a:pt x="1752" y="18"/>
                  </a:lnTo>
                  <a:lnTo>
                    <a:pt x="1762" y="15"/>
                  </a:lnTo>
                  <a:lnTo>
                    <a:pt x="1771" y="15"/>
                  </a:lnTo>
                  <a:lnTo>
                    <a:pt x="1779" y="15"/>
                  </a:lnTo>
                  <a:lnTo>
                    <a:pt x="1789" y="15"/>
                  </a:lnTo>
                  <a:lnTo>
                    <a:pt x="1798" y="15"/>
                  </a:lnTo>
                  <a:lnTo>
                    <a:pt x="1807" y="17"/>
                  </a:lnTo>
                  <a:lnTo>
                    <a:pt x="1815" y="17"/>
                  </a:lnTo>
                  <a:lnTo>
                    <a:pt x="1825" y="19"/>
                  </a:lnTo>
                  <a:lnTo>
                    <a:pt x="1832" y="19"/>
                  </a:lnTo>
                  <a:lnTo>
                    <a:pt x="1842" y="20"/>
                  </a:lnTo>
                  <a:lnTo>
                    <a:pt x="1850" y="20"/>
                  </a:lnTo>
                  <a:lnTo>
                    <a:pt x="1858" y="20"/>
                  </a:lnTo>
                  <a:lnTo>
                    <a:pt x="1858" y="12"/>
                  </a:lnTo>
                  <a:lnTo>
                    <a:pt x="18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91" name="Freeform 362"/>
            <p:cNvSpPr>
              <a:spLocks/>
            </p:cNvSpPr>
            <p:nvPr/>
          </p:nvSpPr>
          <p:spPr bwMode="auto">
            <a:xfrm>
              <a:off x="6863" y="3581"/>
              <a:ext cx="27" cy="15"/>
            </a:xfrm>
            <a:custGeom>
              <a:avLst/>
              <a:gdLst>
                <a:gd name="T0" fmla="*/ 0 w 111"/>
                <a:gd name="T1" fmla="*/ 0 h 59"/>
                <a:gd name="T2" fmla="*/ 0 w 111"/>
                <a:gd name="T3" fmla="*/ 0 h 59"/>
                <a:gd name="T4" fmla="*/ 0 w 111"/>
                <a:gd name="T5" fmla="*/ 0 h 59"/>
                <a:gd name="T6" fmla="*/ 0 w 111"/>
                <a:gd name="T7" fmla="*/ 0 h 59"/>
                <a:gd name="T8" fmla="*/ 0 w 111"/>
                <a:gd name="T9" fmla="*/ 0 h 59"/>
                <a:gd name="T10" fmla="*/ 0 w 111"/>
                <a:gd name="T11" fmla="*/ 0 h 59"/>
                <a:gd name="T12" fmla="*/ 0 w 111"/>
                <a:gd name="T13" fmla="*/ 0 h 59"/>
                <a:gd name="T14" fmla="*/ 0 w 111"/>
                <a:gd name="T15" fmla="*/ 0 h 59"/>
                <a:gd name="T16" fmla="*/ 0 w 111"/>
                <a:gd name="T17" fmla="*/ 0 h 59"/>
                <a:gd name="T18" fmla="*/ 0 w 111"/>
                <a:gd name="T19" fmla="*/ 0 h 59"/>
                <a:gd name="T20" fmla="*/ 0 w 111"/>
                <a:gd name="T21" fmla="*/ 0 h 59"/>
                <a:gd name="T22" fmla="*/ 0 w 111"/>
                <a:gd name="T23" fmla="*/ 0 h 59"/>
                <a:gd name="T24" fmla="*/ 0 w 111"/>
                <a:gd name="T25" fmla="*/ 0 h 59"/>
                <a:gd name="T26" fmla="*/ 0 w 111"/>
                <a:gd name="T27" fmla="*/ 0 h 59"/>
                <a:gd name="T28" fmla="*/ 0 w 111"/>
                <a:gd name="T29" fmla="*/ 0 h 59"/>
                <a:gd name="T30" fmla="*/ 0 w 111"/>
                <a:gd name="T31" fmla="*/ 0 h 59"/>
                <a:gd name="T32" fmla="*/ 0 w 111"/>
                <a:gd name="T33" fmla="*/ 0 h 59"/>
                <a:gd name="T34" fmla="*/ 0 w 111"/>
                <a:gd name="T35" fmla="*/ 0 h 59"/>
                <a:gd name="T36" fmla="*/ 0 w 111"/>
                <a:gd name="T37" fmla="*/ 0 h 59"/>
                <a:gd name="T38" fmla="*/ 0 w 111"/>
                <a:gd name="T39" fmla="*/ 0 h 59"/>
                <a:gd name="T40" fmla="*/ 0 w 111"/>
                <a:gd name="T41" fmla="*/ 0 h 59"/>
                <a:gd name="T42" fmla="*/ 0 w 111"/>
                <a:gd name="T43" fmla="*/ 0 h 59"/>
                <a:gd name="T44" fmla="*/ 0 w 111"/>
                <a:gd name="T45" fmla="*/ 0 h 59"/>
                <a:gd name="T46" fmla="*/ 0 w 111"/>
                <a:gd name="T47" fmla="*/ 0 h 59"/>
                <a:gd name="T48" fmla="*/ 0 w 111"/>
                <a:gd name="T49" fmla="*/ 0 h 59"/>
                <a:gd name="T50" fmla="*/ 0 w 111"/>
                <a:gd name="T51" fmla="*/ 0 h 59"/>
                <a:gd name="T52" fmla="*/ 0 w 111"/>
                <a:gd name="T53" fmla="*/ 0 h 59"/>
                <a:gd name="T54" fmla="*/ 0 w 111"/>
                <a:gd name="T55" fmla="*/ 0 h 59"/>
                <a:gd name="T56" fmla="*/ 0 w 111"/>
                <a:gd name="T57" fmla="*/ 0 h 59"/>
                <a:gd name="T58" fmla="*/ 0 w 111"/>
                <a:gd name="T59" fmla="*/ 0 h 59"/>
                <a:gd name="T60" fmla="*/ 0 w 111"/>
                <a:gd name="T61" fmla="*/ 0 h 59"/>
                <a:gd name="T62" fmla="*/ 0 w 111"/>
                <a:gd name="T63" fmla="*/ 0 h 59"/>
                <a:gd name="T64" fmla="*/ 0 w 111"/>
                <a:gd name="T65" fmla="*/ 0 h 59"/>
                <a:gd name="T66" fmla="*/ 0 w 111"/>
                <a:gd name="T67" fmla="*/ 0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59"/>
                <a:gd name="T104" fmla="*/ 111 w 111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59">
                  <a:moveTo>
                    <a:pt x="98" y="0"/>
                  </a:moveTo>
                  <a:lnTo>
                    <a:pt x="104" y="8"/>
                  </a:lnTo>
                  <a:lnTo>
                    <a:pt x="110" y="15"/>
                  </a:lnTo>
                  <a:lnTo>
                    <a:pt x="111" y="19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7" y="30"/>
                  </a:lnTo>
                  <a:lnTo>
                    <a:pt x="77" y="33"/>
                  </a:lnTo>
                  <a:lnTo>
                    <a:pt x="69" y="36"/>
                  </a:lnTo>
                  <a:lnTo>
                    <a:pt x="59" y="39"/>
                  </a:lnTo>
                  <a:lnTo>
                    <a:pt x="51" y="41"/>
                  </a:lnTo>
                  <a:lnTo>
                    <a:pt x="41" y="43"/>
                  </a:lnTo>
                  <a:lnTo>
                    <a:pt x="30" y="47"/>
                  </a:lnTo>
                  <a:lnTo>
                    <a:pt x="21" y="50"/>
                  </a:lnTo>
                  <a:lnTo>
                    <a:pt x="15" y="52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51"/>
                  </a:lnTo>
                  <a:lnTo>
                    <a:pt x="14" y="45"/>
                  </a:lnTo>
                  <a:lnTo>
                    <a:pt x="20" y="39"/>
                  </a:lnTo>
                  <a:lnTo>
                    <a:pt x="27" y="33"/>
                  </a:lnTo>
                  <a:lnTo>
                    <a:pt x="34" y="27"/>
                  </a:lnTo>
                  <a:lnTo>
                    <a:pt x="42" y="22"/>
                  </a:lnTo>
                  <a:lnTo>
                    <a:pt x="52" y="18"/>
                  </a:lnTo>
                  <a:lnTo>
                    <a:pt x="62" y="13"/>
                  </a:lnTo>
                  <a:lnTo>
                    <a:pt x="70" y="10"/>
                  </a:lnTo>
                  <a:lnTo>
                    <a:pt x="79" y="7"/>
                  </a:lnTo>
                  <a:lnTo>
                    <a:pt x="88" y="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92" name="Freeform 363"/>
            <p:cNvSpPr>
              <a:spLocks/>
            </p:cNvSpPr>
            <p:nvPr/>
          </p:nvSpPr>
          <p:spPr bwMode="auto">
            <a:xfrm>
              <a:off x="6890" y="3584"/>
              <a:ext cx="27" cy="17"/>
            </a:xfrm>
            <a:custGeom>
              <a:avLst/>
              <a:gdLst>
                <a:gd name="T0" fmla="*/ 0 w 109"/>
                <a:gd name="T1" fmla="*/ 0 h 68"/>
                <a:gd name="T2" fmla="*/ 0 w 109"/>
                <a:gd name="T3" fmla="*/ 0 h 68"/>
                <a:gd name="T4" fmla="*/ 0 w 109"/>
                <a:gd name="T5" fmla="*/ 0 h 68"/>
                <a:gd name="T6" fmla="*/ 0 w 109"/>
                <a:gd name="T7" fmla="*/ 0 h 68"/>
                <a:gd name="T8" fmla="*/ 0 w 109"/>
                <a:gd name="T9" fmla="*/ 0 h 68"/>
                <a:gd name="T10" fmla="*/ 0 w 109"/>
                <a:gd name="T11" fmla="*/ 0 h 68"/>
                <a:gd name="T12" fmla="*/ 0 w 109"/>
                <a:gd name="T13" fmla="*/ 0 h 68"/>
                <a:gd name="T14" fmla="*/ 0 w 109"/>
                <a:gd name="T15" fmla="*/ 0 h 68"/>
                <a:gd name="T16" fmla="*/ 0 w 109"/>
                <a:gd name="T17" fmla="*/ 0 h 68"/>
                <a:gd name="T18" fmla="*/ 0 w 109"/>
                <a:gd name="T19" fmla="*/ 0 h 68"/>
                <a:gd name="T20" fmla="*/ 0 w 109"/>
                <a:gd name="T21" fmla="*/ 0 h 68"/>
                <a:gd name="T22" fmla="*/ 0 w 109"/>
                <a:gd name="T23" fmla="*/ 0 h 68"/>
                <a:gd name="T24" fmla="*/ 0 w 109"/>
                <a:gd name="T25" fmla="*/ 0 h 68"/>
                <a:gd name="T26" fmla="*/ 0 w 109"/>
                <a:gd name="T27" fmla="*/ 0 h 68"/>
                <a:gd name="T28" fmla="*/ 0 w 109"/>
                <a:gd name="T29" fmla="*/ 0 h 68"/>
                <a:gd name="T30" fmla="*/ 0 w 109"/>
                <a:gd name="T31" fmla="*/ 0 h 68"/>
                <a:gd name="T32" fmla="*/ 0 w 109"/>
                <a:gd name="T33" fmla="*/ 0 h 68"/>
                <a:gd name="T34" fmla="*/ 0 w 109"/>
                <a:gd name="T35" fmla="*/ 0 h 68"/>
                <a:gd name="T36" fmla="*/ 0 w 109"/>
                <a:gd name="T37" fmla="*/ 0 h 68"/>
                <a:gd name="T38" fmla="*/ 0 w 109"/>
                <a:gd name="T39" fmla="*/ 0 h 68"/>
                <a:gd name="T40" fmla="*/ 0 w 109"/>
                <a:gd name="T41" fmla="*/ 0 h 68"/>
                <a:gd name="T42" fmla="*/ 0 w 109"/>
                <a:gd name="T43" fmla="*/ 0 h 68"/>
                <a:gd name="T44" fmla="*/ 0 w 109"/>
                <a:gd name="T45" fmla="*/ 0 h 68"/>
                <a:gd name="T46" fmla="*/ 0 w 109"/>
                <a:gd name="T47" fmla="*/ 0 h 68"/>
                <a:gd name="T48" fmla="*/ 0 w 109"/>
                <a:gd name="T49" fmla="*/ 0 h 68"/>
                <a:gd name="T50" fmla="*/ 0 w 109"/>
                <a:gd name="T51" fmla="*/ 0 h 68"/>
                <a:gd name="T52" fmla="*/ 0 w 109"/>
                <a:gd name="T53" fmla="*/ 0 h 68"/>
                <a:gd name="T54" fmla="*/ 0 w 109"/>
                <a:gd name="T55" fmla="*/ 0 h 68"/>
                <a:gd name="T56" fmla="*/ 0 w 109"/>
                <a:gd name="T57" fmla="*/ 0 h 68"/>
                <a:gd name="T58" fmla="*/ 0 w 109"/>
                <a:gd name="T59" fmla="*/ 0 h 68"/>
                <a:gd name="T60" fmla="*/ 0 w 109"/>
                <a:gd name="T61" fmla="*/ 0 h 68"/>
                <a:gd name="T62" fmla="*/ 0 w 109"/>
                <a:gd name="T63" fmla="*/ 0 h 68"/>
                <a:gd name="T64" fmla="*/ 0 w 109"/>
                <a:gd name="T65" fmla="*/ 0 h 68"/>
                <a:gd name="T66" fmla="*/ 0 w 109"/>
                <a:gd name="T67" fmla="*/ 0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68"/>
                <a:gd name="T104" fmla="*/ 109 w 109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68">
                  <a:moveTo>
                    <a:pt x="79" y="0"/>
                  </a:moveTo>
                  <a:lnTo>
                    <a:pt x="89" y="3"/>
                  </a:lnTo>
                  <a:lnTo>
                    <a:pt x="98" y="11"/>
                  </a:lnTo>
                  <a:lnTo>
                    <a:pt x="102" y="16"/>
                  </a:lnTo>
                  <a:lnTo>
                    <a:pt x="106" y="22"/>
                  </a:lnTo>
                  <a:lnTo>
                    <a:pt x="107" y="27"/>
                  </a:lnTo>
                  <a:lnTo>
                    <a:pt x="109" y="32"/>
                  </a:lnTo>
                  <a:lnTo>
                    <a:pt x="101" y="29"/>
                  </a:lnTo>
                  <a:lnTo>
                    <a:pt x="94" y="27"/>
                  </a:lnTo>
                  <a:lnTo>
                    <a:pt x="86" y="25"/>
                  </a:lnTo>
                  <a:lnTo>
                    <a:pt x="80" y="25"/>
                  </a:lnTo>
                  <a:lnTo>
                    <a:pt x="68" y="26"/>
                  </a:lnTo>
                  <a:lnTo>
                    <a:pt x="59" y="31"/>
                  </a:lnTo>
                  <a:lnTo>
                    <a:pt x="48" y="36"/>
                  </a:lnTo>
                  <a:lnTo>
                    <a:pt x="37" y="44"/>
                  </a:lnTo>
                  <a:lnTo>
                    <a:pt x="32" y="50"/>
                  </a:lnTo>
                  <a:lnTo>
                    <a:pt x="26" y="55"/>
                  </a:lnTo>
                  <a:lnTo>
                    <a:pt x="21" y="62"/>
                  </a:lnTo>
                  <a:lnTo>
                    <a:pt x="17" y="68"/>
                  </a:lnTo>
                  <a:lnTo>
                    <a:pt x="12" y="67"/>
                  </a:lnTo>
                  <a:lnTo>
                    <a:pt x="8" y="66"/>
                  </a:lnTo>
                  <a:lnTo>
                    <a:pt x="3" y="63"/>
                  </a:lnTo>
                  <a:lnTo>
                    <a:pt x="0" y="64"/>
                  </a:lnTo>
                  <a:lnTo>
                    <a:pt x="6" y="54"/>
                  </a:lnTo>
                  <a:lnTo>
                    <a:pt x="13" y="43"/>
                  </a:lnTo>
                  <a:lnTo>
                    <a:pt x="23" y="33"/>
                  </a:lnTo>
                  <a:lnTo>
                    <a:pt x="32" y="25"/>
                  </a:lnTo>
                  <a:lnTo>
                    <a:pt x="42" y="16"/>
                  </a:lnTo>
                  <a:lnTo>
                    <a:pt x="54" y="10"/>
                  </a:lnTo>
                  <a:lnTo>
                    <a:pt x="59" y="6"/>
                  </a:lnTo>
                  <a:lnTo>
                    <a:pt x="66" y="3"/>
                  </a:lnTo>
                  <a:lnTo>
                    <a:pt x="72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93" name="Freeform 364"/>
            <p:cNvSpPr>
              <a:spLocks/>
            </p:cNvSpPr>
            <p:nvPr/>
          </p:nvSpPr>
          <p:spPr bwMode="auto">
            <a:xfrm>
              <a:off x="6928" y="3584"/>
              <a:ext cx="15" cy="20"/>
            </a:xfrm>
            <a:custGeom>
              <a:avLst/>
              <a:gdLst>
                <a:gd name="T0" fmla="*/ 0 w 60"/>
                <a:gd name="T1" fmla="*/ 0 h 80"/>
                <a:gd name="T2" fmla="*/ 0 w 60"/>
                <a:gd name="T3" fmla="*/ 0 h 80"/>
                <a:gd name="T4" fmla="*/ 0 w 60"/>
                <a:gd name="T5" fmla="*/ 0 h 80"/>
                <a:gd name="T6" fmla="*/ 0 w 60"/>
                <a:gd name="T7" fmla="*/ 0 h 80"/>
                <a:gd name="T8" fmla="*/ 0 w 60"/>
                <a:gd name="T9" fmla="*/ 0 h 80"/>
                <a:gd name="T10" fmla="*/ 0 w 60"/>
                <a:gd name="T11" fmla="*/ 0 h 80"/>
                <a:gd name="T12" fmla="*/ 0 w 60"/>
                <a:gd name="T13" fmla="*/ 0 h 80"/>
                <a:gd name="T14" fmla="*/ 0 w 60"/>
                <a:gd name="T15" fmla="*/ 0 h 80"/>
                <a:gd name="T16" fmla="*/ 0 w 60"/>
                <a:gd name="T17" fmla="*/ 0 h 80"/>
                <a:gd name="T18" fmla="*/ 0 w 60"/>
                <a:gd name="T19" fmla="*/ 0 h 80"/>
                <a:gd name="T20" fmla="*/ 0 w 60"/>
                <a:gd name="T21" fmla="*/ 0 h 80"/>
                <a:gd name="T22" fmla="*/ 0 w 60"/>
                <a:gd name="T23" fmla="*/ 0 h 80"/>
                <a:gd name="T24" fmla="*/ 0 w 60"/>
                <a:gd name="T25" fmla="*/ 0 h 80"/>
                <a:gd name="T26" fmla="*/ 0 w 60"/>
                <a:gd name="T27" fmla="*/ 0 h 80"/>
                <a:gd name="T28" fmla="*/ 0 w 60"/>
                <a:gd name="T29" fmla="*/ 0 h 80"/>
                <a:gd name="T30" fmla="*/ 0 w 60"/>
                <a:gd name="T31" fmla="*/ 0 h 80"/>
                <a:gd name="T32" fmla="*/ 0 w 60"/>
                <a:gd name="T33" fmla="*/ 0 h 80"/>
                <a:gd name="T34" fmla="*/ 0 w 60"/>
                <a:gd name="T35" fmla="*/ 0 h 80"/>
                <a:gd name="T36" fmla="*/ 0 w 60"/>
                <a:gd name="T37" fmla="*/ 0 h 80"/>
                <a:gd name="T38" fmla="*/ 0 w 60"/>
                <a:gd name="T39" fmla="*/ 0 h 80"/>
                <a:gd name="T40" fmla="*/ 0 w 60"/>
                <a:gd name="T41" fmla="*/ 0 h 80"/>
                <a:gd name="T42" fmla="*/ 0 w 60"/>
                <a:gd name="T43" fmla="*/ 0 h 80"/>
                <a:gd name="T44" fmla="*/ 0 w 60"/>
                <a:gd name="T45" fmla="*/ 0 h 80"/>
                <a:gd name="T46" fmla="*/ 0 w 60"/>
                <a:gd name="T47" fmla="*/ 0 h 80"/>
                <a:gd name="T48" fmla="*/ 0 w 60"/>
                <a:gd name="T49" fmla="*/ 0 h 80"/>
                <a:gd name="T50" fmla="*/ 0 w 60"/>
                <a:gd name="T51" fmla="*/ 0 h 80"/>
                <a:gd name="T52" fmla="*/ 0 w 60"/>
                <a:gd name="T53" fmla="*/ 0 h 80"/>
                <a:gd name="T54" fmla="*/ 0 w 60"/>
                <a:gd name="T55" fmla="*/ 0 h 80"/>
                <a:gd name="T56" fmla="*/ 0 w 60"/>
                <a:gd name="T57" fmla="*/ 0 h 80"/>
                <a:gd name="T58" fmla="*/ 0 w 60"/>
                <a:gd name="T59" fmla="*/ 0 h 80"/>
                <a:gd name="T60" fmla="*/ 0 w 60"/>
                <a:gd name="T61" fmla="*/ 0 h 80"/>
                <a:gd name="T62" fmla="*/ 0 w 60"/>
                <a:gd name="T63" fmla="*/ 0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80"/>
                <a:gd name="T98" fmla="*/ 60 w 60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80">
                  <a:moveTo>
                    <a:pt x="44" y="0"/>
                  </a:moveTo>
                  <a:lnTo>
                    <a:pt x="49" y="2"/>
                  </a:lnTo>
                  <a:lnTo>
                    <a:pt x="55" y="5"/>
                  </a:lnTo>
                  <a:lnTo>
                    <a:pt x="58" y="10"/>
                  </a:lnTo>
                  <a:lnTo>
                    <a:pt x="60" y="13"/>
                  </a:lnTo>
                  <a:lnTo>
                    <a:pt x="60" y="22"/>
                  </a:lnTo>
                  <a:lnTo>
                    <a:pt x="58" y="29"/>
                  </a:lnTo>
                  <a:lnTo>
                    <a:pt x="51" y="35"/>
                  </a:lnTo>
                  <a:lnTo>
                    <a:pt x="45" y="42"/>
                  </a:lnTo>
                  <a:lnTo>
                    <a:pt x="41" y="48"/>
                  </a:lnTo>
                  <a:lnTo>
                    <a:pt x="35" y="54"/>
                  </a:lnTo>
                  <a:lnTo>
                    <a:pt x="30" y="60"/>
                  </a:lnTo>
                  <a:lnTo>
                    <a:pt x="25" y="67"/>
                  </a:lnTo>
                  <a:lnTo>
                    <a:pt x="23" y="73"/>
                  </a:lnTo>
                  <a:lnTo>
                    <a:pt x="20" y="80"/>
                  </a:lnTo>
                  <a:lnTo>
                    <a:pt x="15" y="76"/>
                  </a:lnTo>
                  <a:lnTo>
                    <a:pt x="14" y="71"/>
                  </a:lnTo>
                  <a:lnTo>
                    <a:pt x="13" y="66"/>
                  </a:lnTo>
                  <a:lnTo>
                    <a:pt x="14" y="62"/>
                  </a:lnTo>
                  <a:lnTo>
                    <a:pt x="13" y="55"/>
                  </a:lnTo>
                  <a:lnTo>
                    <a:pt x="12" y="52"/>
                  </a:lnTo>
                  <a:lnTo>
                    <a:pt x="8" y="49"/>
                  </a:lnTo>
                  <a:lnTo>
                    <a:pt x="0" y="46"/>
                  </a:lnTo>
                  <a:lnTo>
                    <a:pt x="5" y="42"/>
                  </a:lnTo>
                  <a:lnTo>
                    <a:pt x="11" y="37"/>
                  </a:lnTo>
                  <a:lnTo>
                    <a:pt x="14" y="30"/>
                  </a:lnTo>
                  <a:lnTo>
                    <a:pt x="20" y="24"/>
                  </a:lnTo>
                  <a:lnTo>
                    <a:pt x="24" y="17"/>
                  </a:lnTo>
                  <a:lnTo>
                    <a:pt x="30" y="11"/>
                  </a:lnTo>
                  <a:lnTo>
                    <a:pt x="3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94" name="Freeform 365"/>
            <p:cNvSpPr>
              <a:spLocks/>
            </p:cNvSpPr>
            <p:nvPr/>
          </p:nvSpPr>
          <p:spPr bwMode="auto">
            <a:xfrm>
              <a:off x="6966" y="3586"/>
              <a:ext cx="16" cy="22"/>
            </a:xfrm>
            <a:custGeom>
              <a:avLst/>
              <a:gdLst>
                <a:gd name="T0" fmla="*/ 0 w 64"/>
                <a:gd name="T1" fmla="*/ 0 h 84"/>
                <a:gd name="T2" fmla="*/ 0 w 64"/>
                <a:gd name="T3" fmla="*/ 0 h 84"/>
                <a:gd name="T4" fmla="*/ 0 w 64"/>
                <a:gd name="T5" fmla="*/ 0 h 84"/>
                <a:gd name="T6" fmla="*/ 0 w 64"/>
                <a:gd name="T7" fmla="*/ 0 h 84"/>
                <a:gd name="T8" fmla="*/ 0 w 64"/>
                <a:gd name="T9" fmla="*/ 0 h 84"/>
                <a:gd name="T10" fmla="*/ 0 w 64"/>
                <a:gd name="T11" fmla="*/ 0 h 84"/>
                <a:gd name="T12" fmla="*/ 0 w 64"/>
                <a:gd name="T13" fmla="*/ 0 h 84"/>
                <a:gd name="T14" fmla="*/ 0 w 64"/>
                <a:gd name="T15" fmla="*/ 0 h 84"/>
                <a:gd name="T16" fmla="*/ 0 w 64"/>
                <a:gd name="T17" fmla="*/ 0 h 84"/>
                <a:gd name="T18" fmla="*/ 0 w 64"/>
                <a:gd name="T19" fmla="*/ 0 h 84"/>
                <a:gd name="T20" fmla="*/ 0 w 64"/>
                <a:gd name="T21" fmla="*/ 0 h 84"/>
                <a:gd name="T22" fmla="*/ 0 w 64"/>
                <a:gd name="T23" fmla="*/ 0 h 84"/>
                <a:gd name="T24" fmla="*/ 0 w 64"/>
                <a:gd name="T25" fmla="*/ 0 h 84"/>
                <a:gd name="T26" fmla="*/ 0 w 64"/>
                <a:gd name="T27" fmla="*/ 0 h 84"/>
                <a:gd name="T28" fmla="*/ 0 w 64"/>
                <a:gd name="T29" fmla="*/ 0 h 84"/>
                <a:gd name="T30" fmla="*/ 0 w 64"/>
                <a:gd name="T31" fmla="*/ 0 h 84"/>
                <a:gd name="T32" fmla="*/ 0 w 64"/>
                <a:gd name="T33" fmla="*/ 0 h 84"/>
                <a:gd name="T34" fmla="*/ 0 w 64"/>
                <a:gd name="T35" fmla="*/ 0 h 84"/>
                <a:gd name="T36" fmla="*/ 0 w 64"/>
                <a:gd name="T37" fmla="*/ 0 h 84"/>
                <a:gd name="T38" fmla="*/ 0 w 64"/>
                <a:gd name="T39" fmla="*/ 0 h 84"/>
                <a:gd name="T40" fmla="*/ 0 w 64"/>
                <a:gd name="T41" fmla="*/ 0 h 84"/>
                <a:gd name="T42" fmla="*/ 0 w 64"/>
                <a:gd name="T43" fmla="*/ 0 h 84"/>
                <a:gd name="T44" fmla="*/ 0 w 64"/>
                <a:gd name="T45" fmla="*/ 0 h 84"/>
                <a:gd name="T46" fmla="*/ 0 w 64"/>
                <a:gd name="T47" fmla="*/ 0 h 84"/>
                <a:gd name="T48" fmla="*/ 0 w 64"/>
                <a:gd name="T49" fmla="*/ 0 h 84"/>
                <a:gd name="T50" fmla="*/ 0 w 64"/>
                <a:gd name="T51" fmla="*/ 0 h 84"/>
                <a:gd name="T52" fmla="*/ 0 w 64"/>
                <a:gd name="T53" fmla="*/ 0 h 84"/>
                <a:gd name="T54" fmla="*/ 0 w 64"/>
                <a:gd name="T55" fmla="*/ 0 h 84"/>
                <a:gd name="T56" fmla="*/ 0 w 64"/>
                <a:gd name="T57" fmla="*/ 0 h 84"/>
                <a:gd name="T58" fmla="*/ 0 w 64"/>
                <a:gd name="T59" fmla="*/ 0 h 84"/>
                <a:gd name="T60" fmla="*/ 0 w 64"/>
                <a:gd name="T61" fmla="*/ 0 h 84"/>
                <a:gd name="T62" fmla="*/ 0 w 64"/>
                <a:gd name="T63" fmla="*/ 0 h 84"/>
                <a:gd name="T64" fmla="*/ 0 w 64"/>
                <a:gd name="T65" fmla="*/ 0 h 84"/>
                <a:gd name="T66" fmla="*/ 0 w 64"/>
                <a:gd name="T67" fmla="*/ 0 h 84"/>
                <a:gd name="T68" fmla="*/ 0 w 64"/>
                <a:gd name="T69" fmla="*/ 0 h 84"/>
                <a:gd name="T70" fmla="*/ 0 w 64"/>
                <a:gd name="T71" fmla="*/ 0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84"/>
                <a:gd name="T110" fmla="*/ 64 w 64"/>
                <a:gd name="T111" fmla="*/ 84 h 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84">
                  <a:moveTo>
                    <a:pt x="22" y="0"/>
                  </a:moveTo>
                  <a:lnTo>
                    <a:pt x="28" y="2"/>
                  </a:lnTo>
                  <a:lnTo>
                    <a:pt x="35" y="5"/>
                  </a:lnTo>
                  <a:lnTo>
                    <a:pt x="42" y="9"/>
                  </a:lnTo>
                  <a:lnTo>
                    <a:pt x="48" y="14"/>
                  </a:lnTo>
                  <a:lnTo>
                    <a:pt x="58" y="22"/>
                  </a:lnTo>
                  <a:lnTo>
                    <a:pt x="64" y="33"/>
                  </a:lnTo>
                  <a:lnTo>
                    <a:pt x="63" y="41"/>
                  </a:lnTo>
                  <a:lnTo>
                    <a:pt x="58" y="48"/>
                  </a:lnTo>
                  <a:lnTo>
                    <a:pt x="53" y="52"/>
                  </a:lnTo>
                  <a:lnTo>
                    <a:pt x="47" y="55"/>
                  </a:lnTo>
                  <a:lnTo>
                    <a:pt x="41" y="58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21" y="68"/>
                  </a:lnTo>
                  <a:lnTo>
                    <a:pt x="17" y="73"/>
                  </a:lnTo>
                  <a:lnTo>
                    <a:pt x="13" y="77"/>
                  </a:lnTo>
                  <a:lnTo>
                    <a:pt x="11" y="82"/>
                  </a:lnTo>
                  <a:lnTo>
                    <a:pt x="5" y="84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3"/>
                  </a:lnTo>
                  <a:lnTo>
                    <a:pt x="1" y="67"/>
                  </a:lnTo>
                  <a:lnTo>
                    <a:pt x="3" y="62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5" y="44"/>
                  </a:lnTo>
                  <a:lnTo>
                    <a:pt x="6" y="40"/>
                  </a:lnTo>
                  <a:lnTo>
                    <a:pt x="6" y="33"/>
                  </a:lnTo>
                  <a:lnTo>
                    <a:pt x="7" y="28"/>
                  </a:lnTo>
                  <a:lnTo>
                    <a:pt x="9" y="21"/>
                  </a:lnTo>
                  <a:lnTo>
                    <a:pt x="11" y="17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95" name="Freeform 366"/>
            <p:cNvSpPr>
              <a:spLocks/>
            </p:cNvSpPr>
            <p:nvPr/>
          </p:nvSpPr>
          <p:spPr bwMode="auto">
            <a:xfrm>
              <a:off x="6835" y="3589"/>
              <a:ext cx="14" cy="10"/>
            </a:xfrm>
            <a:custGeom>
              <a:avLst/>
              <a:gdLst>
                <a:gd name="T0" fmla="*/ 0 w 56"/>
                <a:gd name="T1" fmla="*/ 0 h 41"/>
                <a:gd name="T2" fmla="*/ 0 w 56"/>
                <a:gd name="T3" fmla="*/ 0 h 41"/>
                <a:gd name="T4" fmla="*/ 0 w 56"/>
                <a:gd name="T5" fmla="*/ 0 h 41"/>
                <a:gd name="T6" fmla="*/ 0 w 56"/>
                <a:gd name="T7" fmla="*/ 0 h 41"/>
                <a:gd name="T8" fmla="*/ 0 w 56"/>
                <a:gd name="T9" fmla="*/ 0 h 41"/>
                <a:gd name="T10" fmla="*/ 0 w 56"/>
                <a:gd name="T11" fmla="*/ 0 h 41"/>
                <a:gd name="T12" fmla="*/ 0 w 56"/>
                <a:gd name="T13" fmla="*/ 0 h 41"/>
                <a:gd name="T14" fmla="*/ 0 w 56"/>
                <a:gd name="T15" fmla="*/ 0 h 41"/>
                <a:gd name="T16" fmla="*/ 0 w 56"/>
                <a:gd name="T17" fmla="*/ 0 h 41"/>
                <a:gd name="T18" fmla="*/ 0 w 56"/>
                <a:gd name="T19" fmla="*/ 0 h 41"/>
                <a:gd name="T20" fmla="*/ 0 w 56"/>
                <a:gd name="T21" fmla="*/ 0 h 41"/>
                <a:gd name="T22" fmla="*/ 0 w 56"/>
                <a:gd name="T23" fmla="*/ 0 h 41"/>
                <a:gd name="T24" fmla="*/ 0 w 56"/>
                <a:gd name="T25" fmla="*/ 0 h 41"/>
                <a:gd name="T26" fmla="*/ 0 w 56"/>
                <a:gd name="T27" fmla="*/ 0 h 41"/>
                <a:gd name="T28" fmla="*/ 0 w 56"/>
                <a:gd name="T29" fmla="*/ 0 h 41"/>
                <a:gd name="T30" fmla="*/ 0 w 56"/>
                <a:gd name="T31" fmla="*/ 0 h 41"/>
                <a:gd name="T32" fmla="*/ 0 w 56"/>
                <a:gd name="T33" fmla="*/ 0 h 41"/>
                <a:gd name="T34" fmla="*/ 0 w 56"/>
                <a:gd name="T35" fmla="*/ 0 h 41"/>
                <a:gd name="T36" fmla="*/ 0 w 56"/>
                <a:gd name="T37" fmla="*/ 0 h 41"/>
                <a:gd name="T38" fmla="*/ 0 w 56"/>
                <a:gd name="T39" fmla="*/ 0 h 41"/>
                <a:gd name="T40" fmla="*/ 0 w 56"/>
                <a:gd name="T41" fmla="*/ 0 h 41"/>
                <a:gd name="T42" fmla="*/ 0 w 56"/>
                <a:gd name="T43" fmla="*/ 0 h 41"/>
                <a:gd name="T44" fmla="*/ 0 w 56"/>
                <a:gd name="T45" fmla="*/ 0 h 41"/>
                <a:gd name="T46" fmla="*/ 0 w 56"/>
                <a:gd name="T47" fmla="*/ 0 h 41"/>
                <a:gd name="T48" fmla="*/ 0 w 56"/>
                <a:gd name="T49" fmla="*/ 0 h 41"/>
                <a:gd name="T50" fmla="*/ 0 w 56"/>
                <a:gd name="T51" fmla="*/ 0 h 41"/>
                <a:gd name="T52" fmla="*/ 0 w 56"/>
                <a:gd name="T53" fmla="*/ 0 h 41"/>
                <a:gd name="T54" fmla="*/ 0 w 56"/>
                <a:gd name="T55" fmla="*/ 0 h 41"/>
                <a:gd name="T56" fmla="*/ 0 w 56"/>
                <a:gd name="T57" fmla="*/ 0 h 41"/>
                <a:gd name="T58" fmla="*/ 0 w 56"/>
                <a:gd name="T59" fmla="*/ 0 h 41"/>
                <a:gd name="T60" fmla="*/ 0 w 56"/>
                <a:gd name="T61" fmla="*/ 0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"/>
                <a:gd name="T94" fmla="*/ 0 h 41"/>
                <a:gd name="T95" fmla="*/ 56 w 56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" h="41">
                  <a:moveTo>
                    <a:pt x="23" y="0"/>
                  </a:moveTo>
                  <a:lnTo>
                    <a:pt x="26" y="4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45" y="7"/>
                  </a:lnTo>
                  <a:lnTo>
                    <a:pt x="55" y="10"/>
                  </a:lnTo>
                  <a:lnTo>
                    <a:pt x="56" y="16"/>
                  </a:lnTo>
                  <a:lnTo>
                    <a:pt x="56" y="22"/>
                  </a:lnTo>
                  <a:lnTo>
                    <a:pt x="53" y="27"/>
                  </a:lnTo>
                  <a:lnTo>
                    <a:pt x="48" y="34"/>
                  </a:lnTo>
                  <a:lnTo>
                    <a:pt x="43" y="27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3" y="27"/>
                  </a:lnTo>
                  <a:lnTo>
                    <a:pt x="27" y="31"/>
                  </a:lnTo>
                  <a:lnTo>
                    <a:pt x="19" y="31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96" name="Freeform 367"/>
            <p:cNvSpPr>
              <a:spLocks/>
            </p:cNvSpPr>
            <p:nvPr/>
          </p:nvSpPr>
          <p:spPr bwMode="auto">
            <a:xfrm>
              <a:off x="7009" y="3594"/>
              <a:ext cx="10" cy="10"/>
            </a:xfrm>
            <a:custGeom>
              <a:avLst/>
              <a:gdLst>
                <a:gd name="T0" fmla="*/ 0 w 38"/>
                <a:gd name="T1" fmla="*/ 0 h 39"/>
                <a:gd name="T2" fmla="*/ 0 w 38"/>
                <a:gd name="T3" fmla="*/ 0 h 39"/>
                <a:gd name="T4" fmla="*/ 0 w 38"/>
                <a:gd name="T5" fmla="*/ 0 h 39"/>
                <a:gd name="T6" fmla="*/ 0 w 38"/>
                <a:gd name="T7" fmla="*/ 0 h 39"/>
                <a:gd name="T8" fmla="*/ 0 w 38"/>
                <a:gd name="T9" fmla="*/ 0 h 39"/>
                <a:gd name="T10" fmla="*/ 0 w 38"/>
                <a:gd name="T11" fmla="*/ 0 h 39"/>
                <a:gd name="T12" fmla="*/ 0 w 38"/>
                <a:gd name="T13" fmla="*/ 0 h 39"/>
                <a:gd name="T14" fmla="*/ 0 w 38"/>
                <a:gd name="T15" fmla="*/ 0 h 39"/>
                <a:gd name="T16" fmla="*/ 0 w 38"/>
                <a:gd name="T17" fmla="*/ 0 h 39"/>
                <a:gd name="T18" fmla="*/ 0 w 38"/>
                <a:gd name="T19" fmla="*/ 0 h 39"/>
                <a:gd name="T20" fmla="*/ 0 w 38"/>
                <a:gd name="T21" fmla="*/ 0 h 39"/>
                <a:gd name="T22" fmla="*/ 0 w 38"/>
                <a:gd name="T23" fmla="*/ 0 h 39"/>
                <a:gd name="T24" fmla="*/ 0 w 38"/>
                <a:gd name="T25" fmla="*/ 0 h 39"/>
                <a:gd name="T26" fmla="*/ 0 w 38"/>
                <a:gd name="T27" fmla="*/ 0 h 39"/>
                <a:gd name="T28" fmla="*/ 0 w 38"/>
                <a:gd name="T29" fmla="*/ 0 h 39"/>
                <a:gd name="T30" fmla="*/ 0 w 38"/>
                <a:gd name="T31" fmla="*/ 0 h 39"/>
                <a:gd name="T32" fmla="*/ 0 w 38"/>
                <a:gd name="T33" fmla="*/ 0 h 39"/>
                <a:gd name="T34" fmla="*/ 0 w 38"/>
                <a:gd name="T35" fmla="*/ 0 h 39"/>
                <a:gd name="T36" fmla="*/ 0 w 38"/>
                <a:gd name="T37" fmla="*/ 0 h 39"/>
                <a:gd name="T38" fmla="*/ 0 w 3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39"/>
                <a:gd name="T62" fmla="*/ 38 w 3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39">
                  <a:moveTo>
                    <a:pt x="36" y="0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6"/>
                  </a:lnTo>
                  <a:lnTo>
                    <a:pt x="30" y="23"/>
                  </a:lnTo>
                  <a:lnTo>
                    <a:pt x="23" y="28"/>
                  </a:lnTo>
                  <a:lnTo>
                    <a:pt x="18" y="34"/>
                  </a:lnTo>
                  <a:lnTo>
                    <a:pt x="11" y="36"/>
                  </a:lnTo>
                  <a:lnTo>
                    <a:pt x="7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97" name="Freeform 368"/>
            <p:cNvSpPr>
              <a:spLocks/>
            </p:cNvSpPr>
            <p:nvPr/>
          </p:nvSpPr>
          <p:spPr bwMode="auto">
            <a:xfrm>
              <a:off x="6792" y="3596"/>
              <a:ext cx="33" cy="16"/>
            </a:xfrm>
            <a:custGeom>
              <a:avLst/>
              <a:gdLst>
                <a:gd name="T0" fmla="*/ 0 w 133"/>
                <a:gd name="T1" fmla="*/ 0 h 65"/>
                <a:gd name="T2" fmla="*/ 0 w 133"/>
                <a:gd name="T3" fmla="*/ 0 h 65"/>
                <a:gd name="T4" fmla="*/ 0 w 133"/>
                <a:gd name="T5" fmla="*/ 0 h 65"/>
                <a:gd name="T6" fmla="*/ 0 w 133"/>
                <a:gd name="T7" fmla="*/ 0 h 65"/>
                <a:gd name="T8" fmla="*/ 0 w 133"/>
                <a:gd name="T9" fmla="*/ 0 h 65"/>
                <a:gd name="T10" fmla="*/ 0 w 133"/>
                <a:gd name="T11" fmla="*/ 0 h 65"/>
                <a:gd name="T12" fmla="*/ 0 w 133"/>
                <a:gd name="T13" fmla="*/ 0 h 65"/>
                <a:gd name="T14" fmla="*/ 0 w 133"/>
                <a:gd name="T15" fmla="*/ 0 h 65"/>
                <a:gd name="T16" fmla="*/ 0 w 133"/>
                <a:gd name="T17" fmla="*/ 0 h 65"/>
                <a:gd name="T18" fmla="*/ 0 w 133"/>
                <a:gd name="T19" fmla="*/ 0 h 65"/>
                <a:gd name="T20" fmla="*/ 0 w 133"/>
                <a:gd name="T21" fmla="*/ 0 h 65"/>
                <a:gd name="T22" fmla="*/ 0 w 133"/>
                <a:gd name="T23" fmla="*/ 0 h 65"/>
                <a:gd name="T24" fmla="*/ 0 w 133"/>
                <a:gd name="T25" fmla="*/ 0 h 65"/>
                <a:gd name="T26" fmla="*/ 0 w 133"/>
                <a:gd name="T27" fmla="*/ 0 h 65"/>
                <a:gd name="T28" fmla="*/ 0 w 133"/>
                <a:gd name="T29" fmla="*/ 0 h 65"/>
                <a:gd name="T30" fmla="*/ 0 w 133"/>
                <a:gd name="T31" fmla="*/ 0 h 65"/>
                <a:gd name="T32" fmla="*/ 0 w 133"/>
                <a:gd name="T33" fmla="*/ 0 h 65"/>
                <a:gd name="T34" fmla="*/ 0 w 133"/>
                <a:gd name="T35" fmla="*/ 0 h 65"/>
                <a:gd name="T36" fmla="*/ 0 w 133"/>
                <a:gd name="T37" fmla="*/ 0 h 65"/>
                <a:gd name="T38" fmla="*/ 0 w 133"/>
                <a:gd name="T39" fmla="*/ 0 h 65"/>
                <a:gd name="T40" fmla="*/ 0 w 133"/>
                <a:gd name="T41" fmla="*/ 0 h 65"/>
                <a:gd name="T42" fmla="*/ 0 w 133"/>
                <a:gd name="T43" fmla="*/ 0 h 65"/>
                <a:gd name="T44" fmla="*/ 0 w 133"/>
                <a:gd name="T45" fmla="*/ 0 h 65"/>
                <a:gd name="T46" fmla="*/ 0 w 133"/>
                <a:gd name="T47" fmla="*/ 0 h 65"/>
                <a:gd name="T48" fmla="*/ 0 w 133"/>
                <a:gd name="T49" fmla="*/ 0 h 65"/>
                <a:gd name="T50" fmla="*/ 0 w 133"/>
                <a:gd name="T51" fmla="*/ 0 h 65"/>
                <a:gd name="T52" fmla="*/ 0 w 133"/>
                <a:gd name="T53" fmla="*/ 0 h 65"/>
                <a:gd name="T54" fmla="*/ 0 w 133"/>
                <a:gd name="T55" fmla="*/ 0 h 65"/>
                <a:gd name="T56" fmla="*/ 0 w 133"/>
                <a:gd name="T57" fmla="*/ 0 h 65"/>
                <a:gd name="T58" fmla="*/ 0 w 133"/>
                <a:gd name="T59" fmla="*/ 0 h 65"/>
                <a:gd name="T60" fmla="*/ 0 w 133"/>
                <a:gd name="T61" fmla="*/ 0 h 65"/>
                <a:gd name="T62" fmla="*/ 0 w 133"/>
                <a:gd name="T63" fmla="*/ 0 h 65"/>
                <a:gd name="T64" fmla="*/ 0 w 133"/>
                <a:gd name="T65" fmla="*/ 0 h 65"/>
                <a:gd name="T66" fmla="*/ 0 w 133"/>
                <a:gd name="T67" fmla="*/ 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"/>
                <a:gd name="T103" fmla="*/ 0 h 65"/>
                <a:gd name="T104" fmla="*/ 133 w 133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" h="65">
                  <a:moveTo>
                    <a:pt x="109" y="1"/>
                  </a:moveTo>
                  <a:lnTo>
                    <a:pt x="115" y="0"/>
                  </a:lnTo>
                  <a:lnTo>
                    <a:pt x="122" y="1"/>
                  </a:lnTo>
                  <a:lnTo>
                    <a:pt x="127" y="3"/>
                  </a:lnTo>
                  <a:lnTo>
                    <a:pt x="133" y="6"/>
                  </a:lnTo>
                  <a:lnTo>
                    <a:pt x="133" y="11"/>
                  </a:lnTo>
                  <a:lnTo>
                    <a:pt x="133" y="16"/>
                  </a:lnTo>
                  <a:lnTo>
                    <a:pt x="122" y="20"/>
                  </a:lnTo>
                  <a:lnTo>
                    <a:pt x="111" y="24"/>
                  </a:lnTo>
                  <a:lnTo>
                    <a:pt x="100" y="27"/>
                  </a:lnTo>
                  <a:lnTo>
                    <a:pt x="91" y="31"/>
                  </a:lnTo>
                  <a:lnTo>
                    <a:pt x="79" y="34"/>
                  </a:lnTo>
                  <a:lnTo>
                    <a:pt x="69" y="37"/>
                  </a:lnTo>
                  <a:lnTo>
                    <a:pt x="60" y="42"/>
                  </a:lnTo>
                  <a:lnTo>
                    <a:pt x="50" y="46"/>
                  </a:lnTo>
                  <a:lnTo>
                    <a:pt x="43" y="47"/>
                  </a:lnTo>
                  <a:lnTo>
                    <a:pt x="35" y="49"/>
                  </a:lnTo>
                  <a:lnTo>
                    <a:pt x="29" y="51"/>
                  </a:lnTo>
                  <a:lnTo>
                    <a:pt x="23" y="55"/>
                  </a:lnTo>
                  <a:lnTo>
                    <a:pt x="11" y="59"/>
                  </a:lnTo>
                  <a:lnTo>
                    <a:pt x="0" y="65"/>
                  </a:lnTo>
                  <a:lnTo>
                    <a:pt x="7" y="55"/>
                  </a:lnTo>
                  <a:lnTo>
                    <a:pt x="13" y="46"/>
                  </a:lnTo>
                  <a:lnTo>
                    <a:pt x="21" y="37"/>
                  </a:lnTo>
                  <a:lnTo>
                    <a:pt x="29" y="32"/>
                  </a:lnTo>
                  <a:lnTo>
                    <a:pt x="38" y="25"/>
                  </a:lnTo>
                  <a:lnTo>
                    <a:pt x="47" y="20"/>
                  </a:lnTo>
                  <a:lnTo>
                    <a:pt x="57" y="15"/>
                  </a:lnTo>
                  <a:lnTo>
                    <a:pt x="68" y="11"/>
                  </a:lnTo>
                  <a:lnTo>
                    <a:pt x="79" y="7"/>
                  </a:lnTo>
                  <a:lnTo>
                    <a:pt x="88" y="5"/>
                  </a:lnTo>
                  <a:lnTo>
                    <a:pt x="98" y="3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98" name="Freeform 369"/>
            <p:cNvSpPr>
              <a:spLocks/>
            </p:cNvSpPr>
            <p:nvPr/>
          </p:nvSpPr>
          <p:spPr bwMode="auto">
            <a:xfrm>
              <a:off x="6943" y="3596"/>
              <a:ext cx="11" cy="14"/>
            </a:xfrm>
            <a:custGeom>
              <a:avLst/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w 44"/>
                <a:gd name="T11" fmla="*/ 0 h 57"/>
                <a:gd name="T12" fmla="*/ 0 w 44"/>
                <a:gd name="T13" fmla="*/ 0 h 57"/>
                <a:gd name="T14" fmla="*/ 0 w 44"/>
                <a:gd name="T15" fmla="*/ 0 h 57"/>
                <a:gd name="T16" fmla="*/ 0 w 44"/>
                <a:gd name="T17" fmla="*/ 0 h 57"/>
                <a:gd name="T18" fmla="*/ 0 w 44"/>
                <a:gd name="T19" fmla="*/ 0 h 57"/>
                <a:gd name="T20" fmla="*/ 0 w 44"/>
                <a:gd name="T21" fmla="*/ 0 h 57"/>
                <a:gd name="T22" fmla="*/ 0 w 44"/>
                <a:gd name="T23" fmla="*/ 0 h 57"/>
                <a:gd name="T24" fmla="*/ 0 w 44"/>
                <a:gd name="T25" fmla="*/ 0 h 57"/>
                <a:gd name="T26" fmla="*/ 0 w 44"/>
                <a:gd name="T27" fmla="*/ 0 h 57"/>
                <a:gd name="T28" fmla="*/ 0 w 44"/>
                <a:gd name="T29" fmla="*/ 0 h 57"/>
                <a:gd name="T30" fmla="*/ 0 w 44"/>
                <a:gd name="T31" fmla="*/ 0 h 57"/>
                <a:gd name="T32" fmla="*/ 0 w 44"/>
                <a:gd name="T33" fmla="*/ 0 h 57"/>
                <a:gd name="T34" fmla="*/ 0 w 44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57"/>
                <a:gd name="T56" fmla="*/ 44 w 44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57">
                  <a:moveTo>
                    <a:pt x="40" y="0"/>
                  </a:moveTo>
                  <a:lnTo>
                    <a:pt x="44" y="5"/>
                  </a:lnTo>
                  <a:lnTo>
                    <a:pt x="44" y="14"/>
                  </a:lnTo>
                  <a:lnTo>
                    <a:pt x="43" y="23"/>
                  </a:lnTo>
                  <a:lnTo>
                    <a:pt x="37" y="33"/>
                  </a:lnTo>
                  <a:lnTo>
                    <a:pt x="31" y="41"/>
                  </a:lnTo>
                  <a:lnTo>
                    <a:pt x="24" y="47"/>
                  </a:lnTo>
                  <a:lnTo>
                    <a:pt x="18" y="53"/>
                  </a:lnTo>
                  <a:lnTo>
                    <a:pt x="11" y="57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7" y="27"/>
                  </a:lnTo>
                  <a:lnTo>
                    <a:pt x="13" y="18"/>
                  </a:lnTo>
                  <a:lnTo>
                    <a:pt x="23" y="10"/>
                  </a:lnTo>
                  <a:lnTo>
                    <a:pt x="31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99" name="Freeform 370"/>
            <p:cNvSpPr>
              <a:spLocks/>
            </p:cNvSpPr>
            <p:nvPr/>
          </p:nvSpPr>
          <p:spPr bwMode="auto">
            <a:xfrm>
              <a:off x="6975" y="3600"/>
              <a:ext cx="19" cy="21"/>
            </a:xfrm>
            <a:custGeom>
              <a:avLst/>
              <a:gdLst>
                <a:gd name="T0" fmla="*/ 0 w 76"/>
                <a:gd name="T1" fmla="*/ 0 h 85"/>
                <a:gd name="T2" fmla="*/ 0 w 76"/>
                <a:gd name="T3" fmla="*/ 0 h 85"/>
                <a:gd name="T4" fmla="*/ 0 w 76"/>
                <a:gd name="T5" fmla="*/ 0 h 85"/>
                <a:gd name="T6" fmla="*/ 0 w 76"/>
                <a:gd name="T7" fmla="*/ 0 h 85"/>
                <a:gd name="T8" fmla="*/ 0 w 76"/>
                <a:gd name="T9" fmla="*/ 0 h 85"/>
                <a:gd name="T10" fmla="*/ 0 w 76"/>
                <a:gd name="T11" fmla="*/ 0 h 85"/>
                <a:gd name="T12" fmla="*/ 0 w 76"/>
                <a:gd name="T13" fmla="*/ 0 h 85"/>
                <a:gd name="T14" fmla="*/ 0 w 76"/>
                <a:gd name="T15" fmla="*/ 0 h 85"/>
                <a:gd name="T16" fmla="*/ 0 w 76"/>
                <a:gd name="T17" fmla="*/ 0 h 85"/>
                <a:gd name="T18" fmla="*/ 0 w 76"/>
                <a:gd name="T19" fmla="*/ 0 h 85"/>
                <a:gd name="T20" fmla="*/ 0 w 76"/>
                <a:gd name="T21" fmla="*/ 0 h 85"/>
                <a:gd name="T22" fmla="*/ 0 w 76"/>
                <a:gd name="T23" fmla="*/ 0 h 85"/>
                <a:gd name="T24" fmla="*/ 0 w 76"/>
                <a:gd name="T25" fmla="*/ 0 h 85"/>
                <a:gd name="T26" fmla="*/ 0 w 76"/>
                <a:gd name="T27" fmla="*/ 0 h 85"/>
                <a:gd name="T28" fmla="*/ 0 w 76"/>
                <a:gd name="T29" fmla="*/ 0 h 85"/>
                <a:gd name="T30" fmla="*/ 0 w 76"/>
                <a:gd name="T31" fmla="*/ 0 h 85"/>
                <a:gd name="T32" fmla="*/ 0 w 76"/>
                <a:gd name="T33" fmla="*/ 0 h 85"/>
                <a:gd name="T34" fmla="*/ 0 w 76"/>
                <a:gd name="T35" fmla="*/ 0 h 85"/>
                <a:gd name="T36" fmla="*/ 0 w 76"/>
                <a:gd name="T37" fmla="*/ 0 h 85"/>
                <a:gd name="T38" fmla="*/ 0 w 76"/>
                <a:gd name="T39" fmla="*/ 0 h 85"/>
                <a:gd name="T40" fmla="*/ 0 w 76"/>
                <a:gd name="T41" fmla="*/ 0 h 85"/>
                <a:gd name="T42" fmla="*/ 0 w 76"/>
                <a:gd name="T43" fmla="*/ 0 h 85"/>
                <a:gd name="T44" fmla="*/ 0 w 76"/>
                <a:gd name="T45" fmla="*/ 0 h 85"/>
                <a:gd name="T46" fmla="*/ 0 w 76"/>
                <a:gd name="T47" fmla="*/ 0 h 85"/>
                <a:gd name="T48" fmla="*/ 0 w 76"/>
                <a:gd name="T49" fmla="*/ 0 h 85"/>
                <a:gd name="T50" fmla="*/ 0 w 76"/>
                <a:gd name="T51" fmla="*/ 0 h 85"/>
                <a:gd name="T52" fmla="*/ 0 w 76"/>
                <a:gd name="T53" fmla="*/ 0 h 85"/>
                <a:gd name="T54" fmla="*/ 0 w 76"/>
                <a:gd name="T55" fmla="*/ 0 h 85"/>
                <a:gd name="T56" fmla="*/ 0 w 76"/>
                <a:gd name="T57" fmla="*/ 0 h 85"/>
                <a:gd name="T58" fmla="*/ 0 w 76"/>
                <a:gd name="T59" fmla="*/ 0 h 85"/>
                <a:gd name="T60" fmla="*/ 0 w 76"/>
                <a:gd name="T61" fmla="*/ 0 h 85"/>
                <a:gd name="T62" fmla="*/ 0 w 76"/>
                <a:gd name="T63" fmla="*/ 0 h 85"/>
                <a:gd name="T64" fmla="*/ 0 w 76"/>
                <a:gd name="T65" fmla="*/ 0 h 85"/>
                <a:gd name="T66" fmla="*/ 0 w 76"/>
                <a:gd name="T67" fmla="*/ 0 h 85"/>
                <a:gd name="T68" fmla="*/ 0 w 76"/>
                <a:gd name="T69" fmla="*/ 0 h 85"/>
                <a:gd name="T70" fmla="*/ 0 w 76"/>
                <a:gd name="T71" fmla="*/ 0 h 85"/>
                <a:gd name="T72" fmla="*/ 0 w 76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85"/>
                <a:gd name="T113" fmla="*/ 76 w 76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85">
                  <a:moveTo>
                    <a:pt x="55" y="0"/>
                  </a:moveTo>
                  <a:lnTo>
                    <a:pt x="62" y="3"/>
                  </a:lnTo>
                  <a:lnTo>
                    <a:pt x="68" y="6"/>
                  </a:lnTo>
                  <a:lnTo>
                    <a:pt x="72" y="9"/>
                  </a:lnTo>
                  <a:lnTo>
                    <a:pt x="76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67" y="38"/>
                  </a:lnTo>
                  <a:lnTo>
                    <a:pt x="62" y="43"/>
                  </a:lnTo>
                  <a:lnTo>
                    <a:pt x="56" y="51"/>
                  </a:lnTo>
                  <a:lnTo>
                    <a:pt x="53" y="57"/>
                  </a:lnTo>
                  <a:lnTo>
                    <a:pt x="47" y="64"/>
                  </a:lnTo>
                  <a:lnTo>
                    <a:pt x="43" y="71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5" y="84"/>
                  </a:lnTo>
                  <a:lnTo>
                    <a:pt x="31" y="80"/>
                  </a:lnTo>
                  <a:lnTo>
                    <a:pt x="29" y="73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67"/>
                  </a:lnTo>
                  <a:lnTo>
                    <a:pt x="12" y="70"/>
                  </a:lnTo>
                  <a:lnTo>
                    <a:pt x="7" y="70"/>
                  </a:lnTo>
                  <a:lnTo>
                    <a:pt x="8" y="64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6" y="48"/>
                  </a:lnTo>
                  <a:lnTo>
                    <a:pt x="14" y="41"/>
                  </a:lnTo>
                  <a:lnTo>
                    <a:pt x="23" y="33"/>
                  </a:lnTo>
                  <a:lnTo>
                    <a:pt x="31" y="28"/>
                  </a:lnTo>
                  <a:lnTo>
                    <a:pt x="38" y="21"/>
                  </a:lnTo>
                  <a:lnTo>
                    <a:pt x="46" y="15"/>
                  </a:lnTo>
                  <a:lnTo>
                    <a:pt x="52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00" name="Freeform 371"/>
            <p:cNvSpPr>
              <a:spLocks/>
            </p:cNvSpPr>
            <p:nvPr/>
          </p:nvSpPr>
          <p:spPr bwMode="auto">
            <a:xfrm>
              <a:off x="7021" y="3601"/>
              <a:ext cx="14" cy="15"/>
            </a:xfrm>
            <a:custGeom>
              <a:avLst/>
              <a:gdLst>
                <a:gd name="T0" fmla="*/ 0 w 58"/>
                <a:gd name="T1" fmla="*/ 0 h 62"/>
                <a:gd name="T2" fmla="*/ 0 w 58"/>
                <a:gd name="T3" fmla="*/ 0 h 62"/>
                <a:gd name="T4" fmla="*/ 0 w 58"/>
                <a:gd name="T5" fmla="*/ 0 h 62"/>
                <a:gd name="T6" fmla="*/ 0 w 58"/>
                <a:gd name="T7" fmla="*/ 0 h 62"/>
                <a:gd name="T8" fmla="*/ 0 w 58"/>
                <a:gd name="T9" fmla="*/ 0 h 62"/>
                <a:gd name="T10" fmla="*/ 0 w 58"/>
                <a:gd name="T11" fmla="*/ 0 h 62"/>
                <a:gd name="T12" fmla="*/ 0 w 58"/>
                <a:gd name="T13" fmla="*/ 0 h 62"/>
                <a:gd name="T14" fmla="*/ 0 w 58"/>
                <a:gd name="T15" fmla="*/ 0 h 62"/>
                <a:gd name="T16" fmla="*/ 0 w 58"/>
                <a:gd name="T17" fmla="*/ 0 h 62"/>
                <a:gd name="T18" fmla="*/ 0 w 58"/>
                <a:gd name="T19" fmla="*/ 0 h 62"/>
                <a:gd name="T20" fmla="*/ 0 w 58"/>
                <a:gd name="T21" fmla="*/ 0 h 62"/>
                <a:gd name="T22" fmla="*/ 0 w 58"/>
                <a:gd name="T23" fmla="*/ 0 h 62"/>
                <a:gd name="T24" fmla="*/ 0 w 58"/>
                <a:gd name="T25" fmla="*/ 0 h 62"/>
                <a:gd name="T26" fmla="*/ 0 w 58"/>
                <a:gd name="T27" fmla="*/ 0 h 62"/>
                <a:gd name="T28" fmla="*/ 0 w 58"/>
                <a:gd name="T29" fmla="*/ 0 h 62"/>
                <a:gd name="T30" fmla="*/ 0 w 58"/>
                <a:gd name="T31" fmla="*/ 0 h 62"/>
                <a:gd name="T32" fmla="*/ 0 w 58"/>
                <a:gd name="T33" fmla="*/ 0 h 62"/>
                <a:gd name="T34" fmla="*/ 0 w 58"/>
                <a:gd name="T35" fmla="*/ 0 h 62"/>
                <a:gd name="T36" fmla="*/ 0 w 58"/>
                <a:gd name="T37" fmla="*/ 0 h 62"/>
                <a:gd name="T38" fmla="*/ 0 w 58"/>
                <a:gd name="T39" fmla="*/ 0 h 62"/>
                <a:gd name="T40" fmla="*/ 0 w 58"/>
                <a:gd name="T41" fmla="*/ 0 h 62"/>
                <a:gd name="T42" fmla="*/ 0 w 58"/>
                <a:gd name="T43" fmla="*/ 0 h 62"/>
                <a:gd name="T44" fmla="*/ 0 w 58"/>
                <a:gd name="T45" fmla="*/ 0 h 62"/>
                <a:gd name="T46" fmla="*/ 0 w 58"/>
                <a:gd name="T47" fmla="*/ 0 h 62"/>
                <a:gd name="T48" fmla="*/ 0 w 58"/>
                <a:gd name="T49" fmla="*/ 0 h 62"/>
                <a:gd name="T50" fmla="*/ 0 w 58"/>
                <a:gd name="T51" fmla="*/ 0 h 62"/>
                <a:gd name="T52" fmla="*/ 0 w 58"/>
                <a:gd name="T53" fmla="*/ 0 h 62"/>
                <a:gd name="T54" fmla="*/ 0 w 58"/>
                <a:gd name="T55" fmla="*/ 0 h 62"/>
                <a:gd name="T56" fmla="*/ 0 w 58"/>
                <a:gd name="T57" fmla="*/ 0 h 62"/>
                <a:gd name="T58" fmla="*/ 0 w 58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62"/>
                <a:gd name="T92" fmla="*/ 58 w 58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62">
                  <a:moveTo>
                    <a:pt x="26" y="0"/>
                  </a:moveTo>
                  <a:lnTo>
                    <a:pt x="31" y="7"/>
                  </a:lnTo>
                  <a:lnTo>
                    <a:pt x="36" y="13"/>
                  </a:lnTo>
                  <a:lnTo>
                    <a:pt x="41" y="18"/>
                  </a:lnTo>
                  <a:lnTo>
                    <a:pt x="46" y="26"/>
                  </a:lnTo>
                  <a:lnTo>
                    <a:pt x="50" y="29"/>
                  </a:lnTo>
                  <a:lnTo>
                    <a:pt x="55" y="36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4" y="55"/>
                  </a:lnTo>
                  <a:lnTo>
                    <a:pt x="46" y="62"/>
                  </a:lnTo>
                  <a:lnTo>
                    <a:pt x="46" y="55"/>
                  </a:lnTo>
                  <a:lnTo>
                    <a:pt x="44" y="51"/>
                  </a:lnTo>
                  <a:lnTo>
                    <a:pt x="41" y="48"/>
                  </a:lnTo>
                  <a:lnTo>
                    <a:pt x="38" y="47"/>
                  </a:lnTo>
                  <a:lnTo>
                    <a:pt x="30" y="44"/>
                  </a:lnTo>
                  <a:lnTo>
                    <a:pt x="23" y="43"/>
                  </a:lnTo>
                  <a:lnTo>
                    <a:pt x="19" y="42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6" y="34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01" name="Freeform 372"/>
            <p:cNvSpPr>
              <a:spLocks/>
            </p:cNvSpPr>
            <p:nvPr/>
          </p:nvSpPr>
          <p:spPr bwMode="auto">
            <a:xfrm>
              <a:off x="6896" y="3602"/>
              <a:ext cx="29" cy="12"/>
            </a:xfrm>
            <a:custGeom>
              <a:avLst/>
              <a:gdLst>
                <a:gd name="T0" fmla="*/ 0 w 117"/>
                <a:gd name="T1" fmla="*/ 0 h 50"/>
                <a:gd name="T2" fmla="*/ 0 w 117"/>
                <a:gd name="T3" fmla="*/ 0 h 50"/>
                <a:gd name="T4" fmla="*/ 0 w 117"/>
                <a:gd name="T5" fmla="*/ 0 h 50"/>
                <a:gd name="T6" fmla="*/ 0 w 117"/>
                <a:gd name="T7" fmla="*/ 0 h 50"/>
                <a:gd name="T8" fmla="*/ 0 w 117"/>
                <a:gd name="T9" fmla="*/ 0 h 50"/>
                <a:gd name="T10" fmla="*/ 0 w 117"/>
                <a:gd name="T11" fmla="*/ 0 h 50"/>
                <a:gd name="T12" fmla="*/ 0 w 117"/>
                <a:gd name="T13" fmla="*/ 0 h 50"/>
                <a:gd name="T14" fmla="*/ 0 w 117"/>
                <a:gd name="T15" fmla="*/ 0 h 50"/>
                <a:gd name="T16" fmla="*/ 0 w 117"/>
                <a:gd name="T17" fmla="*/ 0 h 50"/>
                <a:gd name="T18" fmla="*/ 0 w 117"/>
                <a:gd name="T19" fmla="*/ 0 h 50"/>
                <a:gd name="T20" fmla="*/ 0 w 117"/>
                <a:gd name="T21" fmla="*/ 0 h 50"/>
                <a:gd name="T22" fmla="*/ 0 w 117"/>
                <a:gd name="T23" fmla="*/ 0 h 50"/>
                <a:gd name="T24" fmla="*/ 0 w 117"/>
                <a:gd name="T25" fmla="*/ 0 h 50"/>
                <a:gd name="T26" fmla="*/ 0 w 117"/>
                <a:gd name="T27" fmla="*/ 0 h 50"/>
                <a:gd name="T28" fmla="*/ 0 w 117"/>
                <a:gd name="T29" fmla="*/ 0 h 50"/>
                <a:gd name="T30" fmla="*/ 0 w 117"/>
                <a:gd name="T31" fmla="*/ 0 h 50"/>
                <a:gd name="T32" fmla="*/ 0 w 117"/>
                <a:gd name="T33" fmla="*/ 0 h 50"/>
                <a:gd name="T34" fmla="*/ 0 w 117"/>
                <a:gd name="T35" fmla="*/ 0 h 50"/>
                <a:gd name="T36" fmla="*/ 0 w 117"/>
                <a:gd name="T37" fmla="*/ 0 h 50"/>
                <a:gd name="T38" fmla="*/ 0 w 117"/>
                <a:gd name="T39" fmla="*/ 0 h 50"/>
                <a:gd name="T40" fmla="*/ 0 w 117"/>
                <a:gd name="T41" fmla="*/ 0 h 50"/>
                <a:gd name="T42" fmla="*/ 0 w 117"/>
                <a:gd name="T43" fmla="*/ 0 h 50"/>
                <a:gd name="T44" fmla="*/ 0 w 117"/>
                <a:gd name="T45" fmla="*/ 0 h 50"/>
                <a:gd name="T46" fmla="*/ 0 w 117"/>
                <a:gd name="T47" fmla="*/ 0 h 50"/>
                <a:gd name="T48" fmla="*/ 0 w 117"/>
                <a:gd name="T49" fmla="*/ 0 h 50"/>
                <a:gd name="T50" fmla="*/ 0 w 117"/>
                <a:gd name="T51" fmla="*/ 0 h 50"/>
                <a:gd name="T52" fmla="*/ 0 w 117"/>
                <a:gd name="T53" fmla="*/ 0 h 50"/>
                <a:gd name="T54" fmla="*/ 0 w 117"/>
                <a:gd name="T55" fmla="*/ 0 h 50"/>
                <a:gd name="T56" fmla="*/ 0 w 117"/>
                <a:gd name="T57" fmla="*/ 0 h 50"/>
                <a:gd name="T58" fmla="*/ 0 w 117"/>
                <a:gd name="T59" fmla="*/ 0 h 50"/>
                <a:gd name="T60" fmla="*/ 0 w 117"/>
                <a:gd name="T61" fmla="*/ 0 h 50"/>
                <a:gd name="T62" fmla="*/ 0 w 117"/>
                <a:gd name="T63" fmla="*/ 0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50"/>
                <a:gd name="T98" fmla="*/ 117 w 117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50">
                  <a:moveTo>
                    <a:pt x="83" y="1"/>
                  </a:moveTo>
                  <a:lnTo>
                    <a:pt x="90" y="0"/>
                  </a:lnTo>
                  <a:lnTo>
                    <a:pt x="96" y="4"/>
                  </a:lnTo>
                  <a:lnTo>
                    <a:pt x="101" y="7"/>
                  </a:lnTo>
                  <a:lnTo>
                    <a:pt x="106" y="13"/>
                  </a:lnTo>
                  <a:lnTo>
                    <a:pt x="109" y="19"/>
                  </a:lnTo>
                  <a:lnTo>
                    <a:pt x="113" y="25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06" y="29"/>
                  </a:lnTo>
                  <a:lnTo>
                    <a:pt x="97" y="26"/>
                  </a:lnTo>
                  <a:lnTo>
                    <a:pt x="87" y="26"/>
                  </a:lnTo>
                  <a:lnTo>
                    <a:pt x="76" y="29"/>
                  </a:lnTo>
                  <a:lnTo>
                    <a:pt x="64" y="34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2" y="48"/>
                  </a:lnTo>
                  <a:lnTo>
                    <a:pt x="21" y="50"/>
                  </a:lnTo>
                  <a:lnTo>
                    <a:pt x="12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9" y="26"/>
                  </a:lnTo>
                  <a:lnTo>
                    <a:pt x="20" y="24"/>
                  </a:lnTo>
                  <a:lnTo>
                    <a:pt x="31" y="20"/>
                  </a:lnTo>
                  <a:lnTo>
                    <a:pt x="42" y="15"/>
                  </a:lnTo>
                  <a:lnTo>
                    <a:pt x="52" y="11"/>
                  </a:lnTo>
                  <a:lnTo>
                    <a:pt x="61" y="7"/>
                  </a:lnTo>
                  <a:lnTo>
                    <a:pt x="72" y="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02" name="Freeform 373"/>
            <p:cNvSpPr>
              <a:spLocks/>
            </p:cNvSpPr>
            <p:nvPr/>
          </p:nvSpPr>
          <p:spPr bwMode="auto">
            <a:xfrm>
              <a:off x="6809" y="3603"/>
              <a:ext cx="38" cy="28"/>
            </a:xfrm>
            <a:custGeom>
              <a:avLst/>
              <a:gdLst>
                <a:gd name="T0" fmla="*/ 0 w 154"/>
                <a:gd name="T1" fmla="*/ 0 h 111"/>
                <a:gd name="T2" fmla="*/ 0 w 154"/>
                <a:gd name="T3" fmla="*/ 0 h 111"/>
                <a:gd name="T4" fmla="*/ 0 w 154"/>
                <a:gd name="T5" fmla="*/ 0 h 111"/>
                <a:gd name="T6" fmla="*/ 0 w 154"/>
                <a:gd name="T7" fmla="*/ 0 h 111"/>
                <a:gd name="T8" fmla="*/ 0 w 154"/>
                <a:gd name="T9" fmla="*/ 0 h 111"/>
                <a:gd name="T10" fmla="*/ 0 w 154"/>
                <a:gd name="T11" fmla="*/ 0 h 111"/>
                <a:gd name="T12" fmla="*/ 0 w 154"/>
                <a:gd name="T13" fmla="*/ 0 h 111"/>
                <a:gd name="T14" fmla="*/ 0 w 154"/>
                <a:gd name="T15" fmla="*/ 0 h 111"/>
                <a:gd name="T16" fmla="*/ 0 w 154"/>
                <a:gd name="T17" fmla="*/ 0 h 111"/>
                <a:gd name="T18" fmla="*/ 0 w 154"/>
                <a:gd name="T19" fmla="*/ 0 h 111"/>
                <a:gd name="T20" fmla="*/ 0 w 154"/>
                <a:gd name="T21" fmla="*/ 0 h 111"/>
                <a:gd name="T22" fmla="*/ 0 w 154"/>
                <a:gd name="T23" fmla="*/ 0 h 111"/>
                <a:gd name="T24" fmla="*/ 0 w 154"/>
                <a:gd name="T25" fmla="*/ 0 h 111"/>
                <a:gd name="T26" fmla="*/ 0 w 154"/>
                <a:gd name="T27" fmla="*/ 0 h 111"/>
                <a:gd name="T28" fmla="*/ 0 w 154"/>
                <a:gd name="T29" fmla="*/ 0 h 111"/>
                <a:gd name="T30" fmla="*/ 0 w 154"/>
                <a:gd name="T31" fmla="*/ 0 h 111"/>
                <a:gd name="T32" fmla="*/ 0 w 154"/>
                <a:gd name="T33" fmla="*/ 0 h 111"/>
                <a:gd name="T34" fmla="*/ 0 w 154"/>
                <a:gd name="T35" fmla="*/ 0 h 111"/>
                <a:gd name="T36" fmla="*/ 0 w 154"/>
                <a:gd name="T37" fmla="*/ 0 h 111"/>
                <a:gd name="T38" fmla="*/ 0 w 154"/>
                <a:gd name="T39" fmla="*/ 0 h 111"/>
                <a:gd name="T40" fmla="*/ 0 w 154"/>
                <a:gd name="T41" fmla="*/ 0 h 111"/>
                <a:gd name="T42" fmla="*/ 0 w 154"/>
                <a:gd name="T43" fmla="*/ 0 h 111"/>
                <a:gd name="T44" fmla="*/ 0 w 154"/>
                <a:gd name="T45" fmla="*/ 0 h 111"/>
                <a:gd name="T46" fmla="*/ 0 w 154"/>
                <a:gd name="T47" fmla="*/ 0 h 111"/>
                <a:gd name="T48" fmla="*/ 0 w 154"/>
                <a:gd name="T49" fmla="*/ 0 h 111"/>
                <a:gd name="T50" fmla="*/ 0 w 154"/>
                <a:gd name="T51" fmla="*/ 0 h 111"/>
                <a:gd name="T52" fmla="*/ 0 w 154"/>
                <a:gd name="T53" fmla="*/ 0 h 111"/>
                <a:gd name="T54" fmla="*/ 0 w 154"/>
                <a:gd name="T55" fmla="*/ 0 h 111"/>
                <a:gd name="T56" fmla="*/ 0 w 154"/>
                <a:gd name="T57" fmla="*/ 0 h 111"/>
                <a:gd name="T58" fmla="*/ 0 w 154"/>
                <a:gd name="T59" fmla="*/ 0 h 111"/>
                <a:gd name="T60" fmla="*/ 0 w 154"/>
                <a:gd name="T61" fmla="*/ 0 h 111"/>
                <a:gd name="T62" fmla="*/ 0 w 154"/>
                <a:gd name="T63" fmla="*/ 0 h 111"/>
                <a:gd name="T64" fmla="*/ 0 w 154"/>
                <a:gd name="T65" fmla="*/ 0 h 111"/>
                <a:gd name="T66" fmla="*/ 0 w 154"/>
                <a:gd name="T67" fmla="*/ 0 h 111"/>
                <a:gd name="T68" fmla="*/ 0 w 154"/>
                <a:gd name="T69" fmla="*/ 0 h 111"/>
                <a:gd name="T70" fmla="*/ 0 w 154"/>
                <a:gd name="T71" fmla="*/ 0 h 111"/>
                <a:gd name="T72" fmla="*/ 0 w 154"/>
                <a:gd name="T73" fmla="*/ 0 h 111"/>
                <a:gd name="T74" fmla="*/ 0 w 154"/>
                <a:gd name="T75" fmla="*/ 0 h 111"/>
                <a:gd name="T76" fmla="*/ 0 w 154"/>
                <a:gd name="T77" fmla="*/ 0 h 111"/>
                <a:gd name="T78" fmla="*/ 0 w 154"/>
                <a:gd name="T79" fmla="*/ 0 h 111"/>
                <a:gd name="T80" fmla="*/ 0 w 154"/>
                <a:gd name="T81" fmla="*/ 0 h 111"/>
                <a:gd name="T82" fmla="*/ 0 w 154"/>
                <a:gd name="T83" fmla="*/ 0 h 111"/>
                <a:gd name="T84" fmla="*/ 0 w 154"/>
                <a:gd name="T85" fmla="*/ 0 h 111"/>
                <a:gd name="T86" fmla="*/ 0 w 154"/>
                <a:gd name="T87" fmla="*/ 0 h 111"/>
                <a:gd name="T88" fmla="*/ 0 w 154"/>
                <a:gd name="T89" fmla="*/ 0 h 111"/>
                <a:gd name="T90" fmla="*/ 0 w 154"/>
                <a:gd name="T91" fmla="*/ 0 h 111"/>
                <a:gd name="T92" fmla="*/ 0 w 154"/>
                <a:gd name="T93" fmla="*/ 0 h 111"/>
                <a:gd name="T94" fmla="*/ 0 w 154"/>
                <a:gd name="T95" fmla="*/ 0 h 111"/>
                <a:gd name="T96" fmla="*/ 0 w 154"/>
                <a:gd name="T97" fmla="*/ 0 h 111"/>
                <a:gd name="T98" fmla="*/ 0 w 154"/>
                <a:gd name="T99" fmla="*/ 0 h 111"/>
                <a:gd name="T100" fmla="*/ 0 w 154"/>
                <a:gd name="T101" fmla="*/ 0 h 111"/>
                <a:gd name="T102" fmla="*/ 0 w 154"/>
                <a:gd name="T103" fmla="*/ 0 h 111"/>
                <a:gd name="T104" fmla="*/ 0 w 154"/>
                <a:gd name="T105" fmla="*/ 0 h 111"/>
                <a:gd name="T106" fmla="*/ 0 w 154"/>
                <a:gd name="T107" fmla="*/ 0 h 111"/>
                <a:gd name="T108" fmla="*/ 0 w 154"/>
                <a:gd name="T109" fmla="*/ 0 h 111"/>
                <a:gd name="T110" fmla="*/ 0 w 154"/>
                <a:gd name="T111" fmla="*/ 0 h 111"/>
                <a:gd name="T112" fmla="*/ 0 w 154"/>
                <a:gd name="T113" fmla="*/ 0 h 111"/>
                <a:gd name="T114" fmla="*/ 0 w 154"/>
                <a:gd name="T115" fmla="*/ 0 h 111"/>
                <a:gd name="T116" fmla="*/ 0 w 154"/>
                <a:gd name="T117" fmla="*/ 0 h 111"/>
                <a:gd name="T118" fmla="*/ 0 w 154"/>
                <a:gd name="T119" fmla="*/ 0 h 111"/>
                <a:gd name="T120" fmla="*/ 0 w 154"/>
                <a:gd name="T121" fmla="*/ 0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"/>
                <a:gd name="T184" fmla="*/ 0 h 111"/>
                <a:gd name="T185" fmla="*/ 154 w 154"/>
                <a:gd name="T186" fmla="*/ 111 h 1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" h="111">
                  <a:moveTo>
                    <a:pt x="132" y="1"/>
                  </a:moveTo>
                  <a:lnTo>
                    <a:pt x="139" y="0"/>
                  </a:lnTo>
                  <a:lnTo>
                    <a:pt x="147" y="3"/>
                  </a:lnTo>
                  <a:lnTo>
                    <a:pt x="151" y="7"/>
                  </a:lnTo>
                  <a:lnTo>
                    <a:pt x="154" y="15"/>
                  </a:lnTo>
                  <a:lnTo>
                    <a:pt x="151" y="15"/>
                  </a:lnTo>
                  <a:lnTo>
                    <a:pt x="143" y="14"/>
                  </a:lnTo>
                  <a:lnTo>
                    <a:pt x="138" y="15"/>
                  </a:lnTo>
                  <a:lnTo>
                    <a:pt x="132" y="16"/>
                  </a:lnTo>
                  <a:lnTo>
                    <a:pt x="130" y="20"/>
                  </a:lnTo>
                  <a:lnTo>
                    <a:pt x="126" y="28"/>
                  </a:lnTo>
                  <a:lnTo>
                    <a:pt x="126" y="37"/>
                  </a:lnTo>
                  <a:lnTo>
                    <a:pt x="127" y="44"/>
                  </a:lnTo>
                  <a:lnTo>
                    <a:pt x="130" y="53"/>
                  </a:lnTo>
                  <a:lnTo>
                    <a:pt x="119" y="58"/>
                  </a:lnTo>
                  <a:lnTo>
                    <a:pt x="109" y="66"/>
                  </a:lnTo>
                  <a:lnTo>
                    <a:pt x="100" y="70"/>
                  </a:lnTo>
                  <a:lnTo>
                    <a:pt x="92" y="74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7" y="69"/>
                  </a:lnTo>
                  <a:lnTo>
                    <a:pt x="72" y="63"/>
                  </a:lnTo>
                  <a:lnTo>
                    <a:pt x="64" y="66"/>
                  </a:lnTo>
                  <a:lnTo>
                    <a:pt x="56" y="71"/>
                  </a:lnTo>
                  <a:lnTo>
                    <a:pt x="48" y="77"/>
                  </a:lnTo>
                  <a:lnTo>
                    <a:pt x="42" y="83"/>
                  </a:lnTo>
                  <a:lnTo>
                    <a:pt x="35" y="90"/>
                  </a:lnTo>
                  <a:lnTo>
                    <a:pt x="30" y="97"/>
                  </a:lnTo>
                  <a:lnTo>
                    <a:pt x="25" y="104"/>
                  </a:lnTo>
                  <a:lnTo>
                    <a:pt x="24" y="111"/>
                  </a:lnTo>
                  <a:lnTo>
                    <a:pt x="18" y="108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5" y="60"/>
                  </a:lnTo>
                  <a:lnTo>
                    <a:pt x="9" y="56"/>
                  </a:lnTo>
                  <a:lnTo>
                    <a:pt x="13" y="52"/>
                  </a:lnTo>
                  <a:lnTo>
                    <a:pt x="20" y="49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39" y="40"/>
                  </a:lnTo>
                  <a:lnTo>
                    <a:pt x="47" y="38"/>
                  </a:lnTo>
                  <a:lnTo>
                    <a:pt x="54" y="36"/>
                  </a:lnTo>
                  <a:lnTo>
                    <a:pt x="61" y="32"/>
                  </a:lnTo>
                  <a:lnTo>
                    <a:pt x="70" y="29"/>
                  </a:lnTo>
                  <a:lnTo>
                    <a:pt x="77" y="27"/>
                  </a:lnTo>
                  <a:lnTo>
                    <a:pt x="83" y="24"/>
                  </a:lnTo>
                  <a:lnTo>
                    <a:pt x="90" y="20"/>
                  </a:lnTo>
                  <a:lnTo>
                    <a:pt x="96" y="16"/>
                  </a:lnTo>
                  <a:lnTo>
                    <a:pt x="103" y="13"/>
                  </a:lnTo>
                  <a:lnTo>
                    <a:pt x="109" y="9"/>
                  </a:lnTo>
                  <a:lnTo>
                    <a:pt x="117" y="6"/>
                  </a:lnTo>
                  <a:lnTo>
                    <a:pt x="125" y="3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03" name="Freeform 374"/>
            <p:cNvSpPr>
              <a:spLocks/>
            </p:cNvSpPr>
            <p:nvPr/>
          </p:nvSpPr>
          <p:spPr bwMode="auto">
            <a:xfrm>
              <a:off x="6835" y="3607"/>
              <a:ext cx="45" cy="36"/>
            </a:xfrm>
            <a:custGeom>
              <a:avLst/>
              <a:gdLst>
                <a:gd name="T0" fmla="*/ 0 w 179"/>
                <a:gd name="T1" fmla="*/ 0 h 146"/>
                <a:gd name="T2" fmla="*/ 0 w 179"/>
                <a:gd name="T3" fmla="*/ 0 h 146"/>
                <a:gd name="T4" fmla="*/ 0 w 179"/>
                <a:gd name="T5" fmla="*/ 0 h 146"/>
                <a:gd name="T6" fmla="*/ 0 w 179"/>
                <a:gd name="T7" fmla="*/ 0 h 146"/>
                <a:gd name="T8" fmla="*/ 0 w 179"/>
                <a:gd name="T9" fmla="*/ 0 h 146"/>
                <a:gd name="T10" fmla="*/ 0 w 179"/>
                <a:gd name="T11" fmla="*/ 0 h 146"/>
                <a:gd name="T12" fmla="*/ 0 w 179"/>
                <a:gd name="T13" fmla="*/ 0 h 146"/>
                <a:gd name="T14" fmla="*/ 0 w 179"/>
                <a:gd name="T15" fmla="*/ 0 h 146"/>
                <a:gd name="T16" fmla="*/ 0 w 179"/>
                <a:gd name="T17" fmla="*/ 0 h 146"/>
                <a:gd name="T18" fmla="*/ 0 w 179"/>
                <a:gd name="T19" fmla="*/ 0 h 146"/>
                <a:gd name="T20" fmla="*/ 0 w 179"/>
                <a:gd name="T21" fmla="*/ 0 h 146"/>
                <a:gd name="T22" fmla="*/ 0 w 179"/>
                <a:gd name="T23" fmla="*/ 0 h 146"/>
                <a:gd name="T24" fmla="*/ 0 w 179"/>
                <a:gd name="T25" fmla="*/ 0 h 146"/>
                <a:gd name="T26" fmla="*/ 0 w 179"/>
                <a:gd name="T27" fmla="*/ 0 h 146"/>
                <a:gd name="T28" fmla="*/ 0 w 179"/>
                <a:gd name="T29" fmla="*/ 0 h 146"/>
                <a:gd name="T30" fmla="*/ 0 w 179"/>
                <a:gd name="T31" fmla="*/ 0 h 146"/>
                <a:gd name="T32" fmla="*/ 0 w 179"/>
                <a:gd name="T33" fmla="*/ 0 h 146"/>
                <a:gd name="T34" fmla="*/ 0 w 179"/>
                <a:gd name="T35" fmla="*/ 0 h 146"/>
                <a:gd name="T36" fmla="*/ 0 w 179"/>
                <a:gd name="T37" fmla="*/ 0 h 146"/>
                <a:gd name="T38" fmla="*/ 0 w 179"/>
                <a:gd name="T39" fmla="*/ 0 h 146"/>
                <a:gd name="T40" fmla="*/ 0 w 179"/>
                <a:gd name="T41" fmla="*/ 0 h 146"/>
                <a:gd name="T42" fmla="*/ 0 w 179"/>
                <a:gd name="T43" fmla="*/ 0 h 146"/>
                <a:gd name="T44" fmla="*/ 0 w 179"/>
                <a:gd name="T45" fmla="*/ 0 h 146"/>
                <a:gd name="T46" fmla="*/ 0 w 179"/>
                <a:gd name="T47" fmla="*/ 0 h 146"/>
                <a:gd name="T48" fmla="*/ 0 w 179"/>
                <a:gd name="T49" fmla="*/ 0 h 146"/>
                <a:gd name="T50" fmla="*/ 0 w 179"/>
                <a:gd name="T51" fmla="*/ 0 h 146"/>
                <a:gd name="T52" fmla="*/ 0 w 179"/>
                <a:gd name="T53" fmla="*/ 0 h 146"/>
                <a:gd name="T54" fmla="*/ 0 w 179"/>
                <a:gd name="T55" fmla="*/ 0 h 146"/>
                <a:gd name="T56" fmla="*/ 0 w 179"/>
                <a:gd name="T57" fmla="*/ 0 h 146"/>
                <a:gd name="T58" fmla="*/ 0 w 179"/>
                <a:gd name="T59" fmla="*/ 0 h 146"/>
                <a:gd name="T60" fmla="*/ 0 w 179"/>
                <a:gd name="T61" fmla="*/ 0 h 146"/>
                <a:gd name="T62" fmla="*/ 0 w 179"/>
                <a:gd name="T63" fmla="*/ 0 h 146"/>
                <a:gd name="T64" fmla="*/ 0 w 179"/>
                <a:gd name="T65" fmla="*/ 0 h 146"/>
                <a:gd name="T66" fmla="*/ 0 w 179"/>
                <a:gd name="T67" fmla="*/ 0 h 146"/>
                <a:gd name="T68" fmla="*/ 0 w 179"/>
                <a:gd name="T69" fmla="*/ 0 h 146"/>
                <a:gd name="T70" fmla="*/ 0 w 179"/>
                <a:gd name="T71" fmla="*/ 0 h 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9"/>
                <a:gd name="T109" fmla="*/ 0 h 146"/>
                <a:gd name="T110" fmla="*/ 179 w 179"/>
                <a:gd name="T111" fmla="*/ 146 h 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9" h="146">
                  <a:moveTo>
                    <a:pt x="143" y="0"/>
                  </a:moveTo>
                  <a:lnTo>
                    <a:pt x="146" y="4"/>
                  </a:lnTo>
                  <a:lnTo>
                    <a:pt x="151" y="11"/>
                  </a:lnTo>
                  <a:lnTo>
                    <a:pt x="157" y="15"/>
                  </a:lnTo>
                  <a:lnTo>
                    <a:pt x="163" y="21"/>
                  </a:lnTo>
                  <a:lnTo>
                    <a:pt x="168" y="26"/>
                  </a:lnTo>
                  <a:lnTo>
                    <a:pt x="173" y="32"/>
                  </a:lnTo>
                  <a:lnTo>
                    <a:pt x="175" y="38"/>
                  </a:lnTo>
                  <a:lnTo>
                    <a:pt x="179" y="45"/>
                  </a:lnTo>
                  <a:lnTo>
                    <a:pt x="171" y="44"/>
                  </a:lnTo>
                  <a:lnTo>
                    <a:pt x="162" y="44"/>
                  </a:lnTo>
                  <a:lnTo>
                    <a:pt x="152" y="44"/>
                  </a:lnTo>
                  <a:lnTo>
                    <a:pt x="144" y="45"/>
                  </a:lnTo>
                  <a:lnTo>
                    <a:pt x="136" y="45"/>
                  </a:lnTo>
                  <a:lnTo>
                    <a:pt x="128" y="47"/>
                  </a:lnTo>
                  <a:lnTo>
                    <a:pt x="120" y="50"/>
                  </a:lnTo>
                  <a:lnTo>
                    <a:pt x="115" y="54"/>
                  </a:lnTo>
                  <a:lnTo>
                    <a:pt x="108" y="56"/>
                  </a:lnTo>
                  <a:lnTo>
                    <a:pt x="104" y="60"/>
                  </a:lnTo>
                  <a:lnTo>
                    <a:pt x="102" y="66"/>
                  </a:lnTo>
                  <a:lnTo>
                    <a:pt x="101" y="71"/>
                  </a:lnTo>
                  <a:lnTo>
                    <a:pt x="101" y="78"/>
                  </a:lnTo>
                  <a:lnTo>
                    <a:pt x="103" y="84"/>
                  </a:lnTo>
                  <a:lnTo>
                    <a:pt x="107" y="92"/>
                  </a:lnTo>
                  <a:lnTo>
                    <a:pt x="115" y="100"/>
                  </a:lnTo>
                  <a:lnTo>
                    <a:pt x="107" y="101"/>
                  </a:lnTo>
                  <a:lnTo>
                    <a:pt x="106" y="107"/>
                  </a:lnTo>
                  <a:lnTo>
                    <a:pt x="106" y="112"/>
                  </a:lnTo>
                  <a:lnTo>
                    <a:pt x="106" y="119"/>
                  </a:lnTo>
                  <a:lnTo>
                    <a:pt x="96" y="111"/>
                  </a:lnTo>
                  <a:lnTo>
                    <a:pt x="89" y="109"/>
                  </a:lnTo>
                  <a:lnTo>
                    <a:pt x="81" y="107"/>
                  </a:lnTo>
                  <a:lnTo>
                    <a:pt x="75" y="107"/>
                  </a:lnTo>
                  <a:lnTo>
                    <a:pt x="69" y="107"/>
                  </a:lnTo>
                  <a:lnTo>
                    <a:pt x="62" y="109"/>
                  </a:lnTo>
                  <a:lnTo>
                    <a:pt x="57" y="112"/>
                  </a:lnTo>
                  <a:lnTo>
                    <a:pt x="51" y="117"/>
                  </a:lnTo>
                  <a:lnTo>
                    <a:pt x="39" y="124"/>
                  </a:lnTo>
                  <a:lnTo>
                    <a:pt x="28" y="133"/>
                  </a:lnTo>
                  <a:lnTo>
                    <a:pt x="18" y="141"/>
                  </a:lnTo>
                  <a:lnTo>
                    <a:pt x="7" y="146"/>
                  </a:lnTo>
                  <a:lnTo>
                    <a:pt x="6" y="140"/>
                  </a:lnTo>
                  <a:lnTo>
                    <a:pt x="7" y="135"/>
                  </a:lnTo>
                  <a:lnTo>
                    <a:pt x="8" y="130"/>
                  </a:lnTo>
                  <a:lnTo>
                    <a:pt x="10" y="124"/>
                  </a:lnTo>
                  <a:lnTo>
                    <a:pt x="12" y="118"/>
                  </a:lnTo>
                  <a:lnTo>
                    <a:pt x="12" y="112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6" y="100"/>
                  </a:lnTo>
                  <a:lnTo>
                    <a:pt x="14" y="95"/>
                  </a:lnTo>
                  <a:lnTo>
                    <a:pt x="22" y="90"/>
                  </a:lnTo>
                  <a:lnTo>
                    <a:pt x="32" y="87"/>
                  </a:lnTo>
                  <a:lnTo>
                    <a:pt x="40" y="82"/>
                  </a:lnTo>
                  <a:lnTo>
                    <a:pt x="49" y="78"/>
                  </a:lnTo>
                  <a:lnTo>
                    <a:pt x="59" y="73"/>
                  </a:lnTo>
                  <a:lnTo>
                    <a:pt x="67" y="67"/>
                  </a:lnTo>
                  <a:lnTo>
                    <a:pt x="59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57" y="64"/>
                  </a:lnTo>
                  <a:lnTo>
                    <a:pt x="63" y="59"/>
                  </a:lnTo>
                  <a:lnTo>
                    <a:pt x="69" y="56"/>
                  </a:lnTo>
                  <a:lnTo>
                    <a:pt x="74" y="52"/>
                  </a:lnTo>
                  <a:lnTo>
                    <a:pt x="85" y="42"/>
                  </a:lnTo>
                  <a:lnTo>
                    <a:pt x="96" y="33"/>
                  </a:lnTo>
                  <a:lnTo>
                    <a:pt x="106" y="24"/>
                  </a:lnTo>
                  <a:lnTo>
                    <a:pt x="118" y="14"/>
                  </a:lnTo>
                  <a:lnTo>
                    <a:pt x="124" y="10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04" name="Freeform 375"/>
            <p:cNvSpPr>
              <a:spLocks/>
            </p:cNvSpPr>
            <p:nvPr/>
          </p:nvSpPr>
          <p:spPr bwMode="auto">
            <a:xfrm>
              <a:off x="7004" y="3610"/>
              <a:ext cx="6" cy="12"/>
            </a:xfrm>
            <a:custGeom>
              <a:avLst/>
              <a:gdLst>
                <a:gd name="T0" fmla="*/ 0 w 27"/>
                <a:gd name="T1" fmla="*/ 0 h 49"/>
                <a:gd name="T2" fmla="*/ 0 w 27"/>
                <a:gd name="T3" fmla="*/ 0 h 49"/>
                <a:gd name="T4" fmla="*/ 0 w 27"/>
                <a:gd name="T5" fmla="*/ 0 h 49"/>
                <a:gd name="T6" fmla="*/ 0 w 27"/>
                <a:gd name="T7" fmla="*/ 0 h 49"/>
                <a:gd name="T8" fmla="*/ 0 w 27"/>
                <a:gd name="T9" fmla="*/ 0 h 49"/>
                <a:gd name="T10" fmla="*/ 0 w 27"/>
                <a:gd name="T11" fmla="*/ 0 h 49"/>
                <a:gd name="T12" fmla="*/ 0 w 27"/>
                <a:gd name="T13" fmla="*/ 0 h 49"/>
                <a:gd name="T14" fmla="*/ 0 w 27"/>
                <a:gd name="T15" fmla="*/ 0 h 49"/>
                <a:gd name="T16" fmla="*/ 0 w 27"/>
                <a:gd name="T17" fmla="*/ 0 h 49"/>
                <a:gd name="T18" fmla="*/ 0 w 27"/>
                <a:gd name="T19" fmla="*/ 0 h 49"/>
                <a:gd name="T20" fmla="*/ 0 w 27"/>
                <a:gd name="T21" fmla="*/ 0 h 49"/>
                <a:gd name="T22" fmla="*/ 0 w 27"/>
                <a:gd name="T23" fmla="*/ 0 h 49"/>
                <a:gd name="T24" fmla="*/ 0 w 27"/>
                <a:gd name="T25" fmla="*/ 0 h 49"/>
                <a:gd name="T26" fmla="*/ 0 w 27"/>
                <a:gd name="T27" fmla="*/ 0 h 49"/>
                <a:gd name="T28" fmla="*/ 0 w 27"/>
                <a:gd name="T29" fmla="*/ 0 h 49"/>
                <a:gd name="T30" fmla="*/ 0 w 27"/>
                <a:gd name="T31" fmla="*/ 0 h 49"/>
                <a:gd name="T32" fmla="*/ 0 w 27"/>
                <a:gd name="T33" fmla="*/ 0 h 49"/>
                <a:gd name="T34" fmla="*/ 0 w 27"/>
                <a:gd name="T35" fmla="*/ 0 h 49"/>
                <a:gd name="T36" fmla="*/ 0 w 27"/>
                <a:gd name="T37" fmla="*/ 0 h 49"/>
                <a:gd name="T38" fmla="*/ 0 w 27"/>
                <a:gd name="T39" fmla="*/ 0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9"/>
                <a:gd name="T62" fmla="*/ 27 w 27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9">
                  <a:moveTo>
                    <a:pt x="13" y="0"/>
                  </a:moveTo>
                  <a:lnTo>
                    <a:pt x="19" y="2"/>
                  </a:lnTo>
                  <a:lnTo>
                    <a:pt x="23" y="7"/>
                  </a:lnTo>
                  <a:lnTo>
                    <a:pt x="26" y="13"/>
                  </a:lnTo>
                  <a:lnTo>
                    <a:pt x="27" y="20"/>
                  </a:lnTo>
                  <a:lnTo>
                    <a:pt x="26" y="26"/>
                  </a:lnTo>
                  <a:lnTo>
                    <a:pt x="24" y="31"/>
                  </a:lnTo>
                  <a:lnTo>
                    <a:pt x="22" y="38"/>
                  </a:lnTo>
                  <a:lnTo>
                    <a:pt x="21" y="43"/>
                  </a:lnTo>
                  <a:lnTo>
                    <a:pt x="10" y="49"/>
                  </a:lnTo>
                  <a:lnTo>
                    <a:pt x="5" y="4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05" name="Freeform 376"/>
            <p:cNvSpPr>
              <a:spLocks/>
            </p:cNvSpPr>
            <p:nvPr/>
          </p:nvSpPr>
          <p:spPr bwMode="auto">
            <a:xfrm>
              <a:off x="7045" y="3612"/>
              <a:ext cx="7" cy="6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w 26"/>
                <a:gd name="T21" fmla="*/ 0 h 24"/>
                <a:gd name="T22" fmla="*/ 0 w 26"/>
                <a:gd name="T23" fmla="*/ 0 h 24"/>
                <a:gd name="T24" fmla="*/ 0 w 26"/>
                <a:gd name="T25" fmla="*/ 0 h 24"/>
                <a:gd name="T26" fmla="*/ 0 w 26"/>
                <a:gd name="T27" fmla="*/ 0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4"/>
                <a:gd name="T44" fmla="*/ 26 w 2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4">
                  <a:moveTo>
                    <a:pt x="20" y="0"/>
                  </a:moveTo>
                  <a:lnTo>
                    <a:pt x="26" y="4"/>
                  </a:lnTo>
                  <a:lnTo>
                    <a:pt x="25" y="6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1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06" name="Freeform 377"/>
            <p:cNvSpPr>
              <a:spLocks/>
            </p:cNvSpPr>
            <p:nvPr/>
          </p:nvSpPr>
          <p:spPr bwMode="auto">
            <a:xfrm>
              <a:off x="6791" y="3616"/>
              <a:ext cx="12" cy="10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0 w 48"/>
                <a:gd name="T5" fmla="*/ 0 h 42"/>
                <a:gd name="T6" fmla="*/ 0 w 48"/>
                <a:gd name="T7" fmla="*/ 0 h 42"/>
                <a:gd name="T8" fmla="*/ 0 w 48"/>
                <a:gd name="T9" fmla="*/ 0 h 42"/>
                <a:gd name="T10" fmla="*/ 0 w 48"/>
                <a:gd name="T11" fmla="*/ 0 h 42"/>
                <a:gd name="T12" fmla="*/ 0 w 48"/>
                <a:gd name="T13" fmla="*/ 0 h 42"/>
                <a:gd name="T14" fmla="*/ 0 w 48"/>
                <a:gd name="T15" fmla="*/ 0 h 42"/>
                <a:gd name="T16" fmla="*/ 0 w 48"/>
                <a:gd name="T17" fmla="*/ 0 h 42"/>
                <a:gd name="T18" fmla="*/ 0 w 48"/>
                <a:gd name="T19" fmla="*/ 0 h 42"/>
                <a:gd name="T20" fmla="*/ 0 w 48"/>
                <a:gd name="T21" fmla="*/ 0 h 42"/>
                <a:gd name="T22" fmla="*/ 0 w 48"/>
                <a:gd name="T23" fmla="*/ 0 h 42"/>
                <a:gd name="T24" fmla="*/ 0 w 48"/>
                <a:gd name="T25" fmla="*/ 0 h 42"/>
                <a:gd name="T26" fmla="*/ 0 w 48"/>
                <a:gd name="T27" fmla="*/ 0 h 42"/>
                <a:gd name="T28" fmla="*/ 0 w 48"/>
                <a:gd name="T29" fmla="*/ 0 h 42"/>
                <a:gd name="T30" fmla="*/ 0 w 48"/>
                <a:gd name="T31" fmla="*/ 0 h 42"/>
                <a:gd name="T32" fmla="*/ 0 w 48"/>
                <a:gd name="T33" fmla="*/ 0 h 42"/>
                <a:gd name="T34" fmla="*/ 0 w 48"/>
                <a:gd name="T35" fmla="*/ 0 h 42"/>
                <a:gd name="T36" fmla="*/ 0 w 48"/>
                <a:gd name="T37" fmla="*/ 0 h 42"/>
                <a:gd name="T38" fmla="*/ 0 w 48"/>
                <a:gd name="T39" fmla="*/ 0 h 42"/>
                <a:gd name="T40" fmla="*/ 0 w 48"/>
                <a:gd name="T41" fmla="*/ 0 h 42"/>
                <a:gd name="T42" fmla="*/ 0 w 48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42"/>
                <a:gd name="T68" fmla="*/ 48 w 48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42">
                  <a:moveTo>
                    <a:pt x="24" y="2"/>
                  </a:move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7" y="18"/>
                  </a:lnTo>
                  <a:lnTo>
                    <a:pt x="43" y="22"/>
                  </a:lnTo>
                  <a:lnTo>
                    <a:pt x="40" y="29"/>
                  </a:lnTo>
                  <a:lnTo>
                    <a:pt x="35" y="32"/>
                  </a:lnTo>
                  <a:lnTo>
                    <a:pt x="29" y="37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7" y="12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07" name="Freeform 378"/>
            <p:cNvSpPr>
              <a:spLocks/>
            </p:cNvSpPr>
            <p:nvPr/>
          </p:nvSpPr>
          <p:spPr bwMode="auto">
            <a:xfrm>
              <a:off x="6922" y="3615"/>
              <a:ext cx="28" cy="19"/>
            </a:xfrm>
            <a:custGeom>
              <a:avLst/>
              <a:gdLst>
                <a:gd name="T0" fmla="*/ 0 w 112"/>
                <a:gd name="T1" fmla="*/ 0 h 76"/>
                <a:gd name="T2" fmla="*/ 0 w 112"/>
                <a:gd name="T3" fmla="*/ 0 h 76"/>
                <a:gd name="T4" fmla="*/ 0 w 112"/>
                <a:gd name="T5" fmla="*/ 0 h 76"/>
                <a:gd name="T6" fmla="*/ 0 w 112"/>
                <a:gd name="T7" fmla="*/ 0 h 76"/>
                <a:gd name="T8" fmla="*/ 0 w 112"/>
                <a:gd name="T9" fmla="*/ 0 h 76"/>
                <a:gd name="T10" fmla="*/ 0 w 112"/>
                <a:gd name="T11" fmla="*/ 0 h 76"/>
                <a:gd name="T12" fmla="*/ 0 w 112"/>
                <a:gd name="T13" fmla="*/ 0 h 76"/>
                <a:gd name="T14" fmla="*/ 0 w 112"/>
                <a:gd name="T15" fmla="*/ 0 h 76"/>
                <a:gd name="T16" fmla="*/ 0 w 112"/>
                <a:gd name="T17" fmla="*/ 0 h 76"/>
                <a:gd name="T18" fmla="*/ 0 w 112"/>
                <a:gd name="T19" fmla="*/ 0 h 76"/>
                <a:gd name="T20" fmla="*/ 0 w 112"/>
                <a:gd name="T21" fmla="*/ 0 h 76"/>
                <a:gd name="T22" fmla="*/ 0 w 112"/>
                <a:gd name="T23" fmla="*/ 0 h 76"/>
                <a:gd name="T24" fmla="*/ 0 w 112"/>
                <a:gd name="T25" fmla="*/ 0 h 76"/>
                <a:gd name="T26" fmla="*/ 0 w 112"/>
                <a:gd name="T27" fmla="*/ 0 h 76"/>
                <a:gd name="T28" fmla="*/ 0 w 112"/>
                <a:gd name="T29" fmla="*/ 0 h 76"/>
                <a:gd name="T30" fmla="*/ 0 w 112"/>
                <a:gd name="T31" fmla="*/ 0 h 76"/>
                <a:gd name="T32" fmla="*/ 0 w 112"/>
                <a:gd name="T33" fmla="*/ 0 h 76"/>
                <a:gd name="T34" fmla="*/ 0 w 112"/>
                <a:gd name="T35" fmla="*/ 0 h 76"/>
                <a:gd name="T36" fmla="*/ 0 w 112"/>
                <a:gd name="T37" fmla="*/ 0 h 76"/>
                <a:gd name="T38" fmla="*/ 0 w 112"/>
                <a:gd name="T39" fmla="*/ 0 h 76"/>
                <a:gd name="T40" fmla="*/ 0 w 112"/>
                <a:gd name="T41" fmla="*/ 0 h 76"/>
                <a:gd name="T42" fmla="*/ 0 w 112"/>
                <a:gd name="T43" fmla="*/ 0 h 76"/>
                <a:gd name="T44" fmla="*/ 0 w 112"/>
                <a:gd name="T45" fmla="*/ 0 h 76"/>
                <a:gd name="T46" fmla="*/ 0 w 112"/>
                <a:gd name="T47" fmla="*/ 0 h 76"/>
                <a:gd name="T48" fmla="*/ 0 w 112"/>
                <a:gd name="T49" fmla="*/ 0 h 76"/>
                <a:gd name="T50" fmla="*/ 0 w 112"/>
                <a:gd name="T51" fmla="*/ 0 h 76"/>
                <a:gd name="T52" fmla="*/ 0 w 112"/>
                <a:gd name="T53" fmla="*/ 0 h 76"/>
                <a:gd name="T54" fmla="*/ 0 w 112"/>
                <a:gd name="T55" fmla="*/ 0 h 76"/>
                <a:gd name="T56" fmla="*/ 0 w 112"/>
                <a:gd name="T57" fmla="*/ 0 h 76"/>
                <a:gd name="T58" fmla="*/ 0 w 112"/>
                <a:gd name="T59" fmla="*/ 0 h 76"/>
                <a:gd name="T60" fmla="*/ 0 w 112"/>
                <a:gd name="T61" fmla="*/ 0 h 76"/>
                <a:gd name="T62" fmla="*/ 0 w 112"/>
                <a:gd name="T63" fmla="*/ 0 h 76"/>
                <a:gd name="T64" fmla="*/ 0 w 112"/>
                <a:gd name="T65" fmla="*/ 0 h 76"/>
                <a:gd name="T66" fmla="*/ 0 w 112"/>
                <a:gd name="T67" fmla="*/ 0 h 76"/>
                <a:gd name="T68" fmla="*/ 0 w 112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76"/>
                <a:gd name="T107" fmla="*/ 112 w 112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76">
                  <a:moveTo>
                    <a:pt x="70" y="2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09" y="5"/>
                  </a:lnTo>
                  <a:lnTo>
                    <a:pt x="112" y="11"/>
                  </a:lnTo>
                  <a:lnTo>
                    <a:pt x="103" y="18"/>
                  </a:lnTo>
                  <a:lnTo>
                    <a:pt x="94" y="24"/>
                  </a:lnTo>
                  <a:lnTo>
                    <a:pt x="84" y="31"/>
                  </a:lnTo>
                  <a:lnTo>
                    <a:pt x="75" y="36"/>
                  </a:lnTo>
                  <a:lnTo>
                    <a:pt x="70" y="39"/>
                  </a:lnTo>
                  <a:lnTo>
                    <a:pt x="64" y="43"/>
                  </a:lnTo>
                  <a:lnTo>
                    <a:pt x="58" y="46"/>
                  </a:lnTo>
                  <a:lnTo>
                    <a:pt x="52" y="52"/>
                  </a:lnTo>
                  <a:lnTo>
                    <a:pt x="46" y="56"/>
                  </a:lnTo>
                  <a:lnTo>
                    <a:pt x="39" y="62"/>
                  </a:lnTo>
                  <a:lnTo>
                    <a:pt x="32" y="67"/>
                  </a:lnTo>
                  <a:lnTo>
                    <a:pt x="24" y="76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0" y="64"/>
                  </a:lnTo>
                  <a:lnTo>
                    <a:pt x="6" y="55"/>
                  </a:lnTo>
                  <a:lnTo>
                    <a:pt x="14" y="45"/>
                  </a:lnTo>
                  <a:lnTo>
                    <a:pt x="20" y="35"/>
                  </a:lnTo>
                  <a:lnTo>
                    <a:pt x="28" y="26"/>
                  </a:lnTo>
                  <a:lnTo>
                    <a:pt x="37" y="18"/>
                  </a:lnTo>
                  <a:lnTo>
                    <a:pt x="47" y="11"/>
                  </a:lnTo>
                  <a:lnTo>
                    <a:pt x="51" y="7"/>
                  </a:lnTo>
                  <a:lnTo>
                    <a:pt x="57" y="5"/>
                  </a:lnTo>
                  <a:lnTo>
                    <a:pt x="63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08" name="Freeform 379"/>
            <p:cNvSpPr>
              <a:spLocks/>
            </p:cNvSpPr>
            <p:nvPr/>
          </p:nvSpPr>
          <p:spPr bwMode="auto">
            <a:xfrm>
              <a:off x="7013" y="3617"/>
              <a:ext cx="22" cy="14"/>
            </a:xfrm>
            <a:custGeom>
              <a:avLst/>
              <a:gdLst>
                <a:gd name="T0" fmla="*/ 0 w 85"/>
                <a:gd name="T1" fmla="*/ 0 h 55"/>
                <a:gd name="T2" fmla="*/ 0 w 85"/>
                <a:gd name="T3" fmla="*/ 0 h 55"/>
                <a:gd name="T4" fmla="*/ 0 w 85"/>
                <a:gd name="T5" fmla="*/ 0 h 55"/>
                <a:gd name="T6" fmla="*/ 0 w 85"/>
                <a:gd name="T7" fmla="*/ 0 h 55"/>
                <a:gd name="T8" fmla="*/ 0 w 85"/>
                <a:gd name="T9" fmla="*/ 0 h 55"/>
                <a:gd name="T10" fmla="*/ 0 w 85"/>
                <a:gd name="T11" fmla="*/ 0 h 55"/>
                <a:gd name="T12" fmla="*/ 0 w 85"/>
                <a:gd name="T13" fmla="*/ 0 h 55"/>
                <a:gd name="T14" fmla="*/ 0 w 85"/>
                <a:gd name="T15" fmla="*/ 0 h 55"/>
                <a:gd name="T16" fmla="*/ 0 w 85"/>
                <a:gd name="T17" fmla="*/ 0 h 55"/>
                <a:gd name="T18" fmla="*/ 0 w 85"/>
                <a:gd name="T19" fmla="*/ 0 h 55"/>
                <a:gd name="T20" fmla="*/ 0 w 85"/>
                <a:gd name="T21" fmla="*/ 0 h 55"/>
                <a:gd name="T22" fmla="*/ 0 w 85"/>
                <a:gd name="T23" fmla="*/ 0 h 55"/>
                <a:gd name="T24" fmla="*/ 0 w 85"/>
                <a:gd name="T25" fmla="*/ 0 h 55"/>
                <a:gd name="T26" fmla="*/ 0 w 85"/>
                <a:gd name="T27" fmla="*/ 0 h 55"/>
                <a:gd name="T28" fmla="*/ 0 w 85"/>
                <a:gd name="T29" fmla="*/ 0 h 55"/>
                <a:gd name="T30" fmla="*/ 0 w 85"/>
                <a:gd name="T31" fmla="*/ 0 h 55"/>
                <a:gd name="T32" fmla="*/ 0 w 85"/>
                <a:gd name="T33" fmla="*/ 0 h 55"/>
                <a:gd name="T34" fmla="*/ 0 w 85"/>
                <a:gd name="T35" fmla="*/ 0 h 55"/>
                <a:gd name="T36" fmla="*/ 0 w 85"/>
                <a:gd name="T37" fmla="*/ 0 h 55"/>
                <a:gd name="T38" fmla="*/ 0 w 85"/>
                <a:gd name="T39" fmla="*/ 0 h 55"/>
                <a:gd name="T40" fmla="*/ 0 w 85"/>
                <a:gd name="T41" fmla="*/ 0 h 55"/>
                <a:gd name="T42" fmla="*/ 0 w 85"/>
                <a:gd name="T43" fmla="*/ 0 h 55"/>
                <a:gd name="T44" fmla="*/ 0 w 85"/>
                <a:gd name="T45" fmla="*/ 0 h 55"/>
                <a:gd name="T46" fmla="*/ 0 w 85"/>
                <a:gd name="T47" fmla="*/ 0 h 55"/>
                <a:gd name="T48" fmla="*/ 0 w 85"/>
                <a:gd name="T49" fmla="*/ 0 h 55"/>
                <a:gd name="T50" fmla="*/ 0 w 85"/>
                <a:gd name="T51" fmla="*/ 0 h 55"/>
                <a:gd name="T52" fmla="*/ 0 w 85"/>
                <a:gd name="T53" fmla="*/ 0 h 55"/>
                <a:gd name="T54" fmla="*/ 0 w 85"/>
                <a:gd name="T55" fmla="*/ 0 h 55"/>
                <a:gd name="T56" fmla="*/ 0 w 85"/>
                <a:gd name="T57" fmla="*/ 0 h 55"/>
                <a:gd name="T58" fmla="*/ 0 w 85"/>
                <a:gd name="T59" fmla="*/ 0 h 55"/>
                <a:gd name="T60" fmla="*/ 0 w 85"/>
                <a:gd name="T61" fmla="*/ 0 h 55"/>
                <a:gd name="T62" fmla="*/ 0 w 85"/>
                <a:gd name="T63" fmla="*/ 0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"/>
                <a:gd name="T97" fmla="*/ 0 h 55"/>
                <a:gd name="T98" fmla="*/ 85 w 85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" h="55">
                  <a:moveTo>
                    <a:pt x="50" y="0"/>
                  </a:moveTo>
                  <a:lnTo>
                    <a:pt x="59" y="6"/>
                  </a:lnTo>
                  <a:lnTo>
                    <a:pt x="68" y="15"/>
                  </a:lnTo>
                  <a:lnTo>
                    <a:pt x="73" y="21"/>
                  </a:lnTo>
                  <a:lnTo>
                    <a:pt x="77" y="25"/>
                  </a:lnTo>
                  <a:lnTo>
                    <a:pt x="80" y="31"/>
                  </a:lnTo>
                  <a:lnTo>
                    <a:pt x="85" y="37"/>
                  </a:lnTo>
                  <a:lnTo>
                    <a:pt x="76" y="31"/>
                  </a:lnTo>
                  <a:lnTo>
                    <a:pt x="67" y="29"/>
                  </a:lnTo>
                  <a:lnTo>
                    <a:pt x="59" y="29"/>
                  </a:lnTo>
                  <a:lnTo>
                    <a:pt x="50" y="34"/>
                  </a:lnTo>
                  <a:lnTo>
                    <a:pt x="43" y="36"/>
                  </a:lnTo>
                  <a:lnTo>
                    <a:pt x="38" y="41"/>
                  </a:lnTo>
                  <a:lnTo>
                    <a:pt x="35" y="47"/>
                  </a:lnTo>
                  <a:lnTo>
                    <a:pt x="32" y="55"/>
                  </a:lnTo>
                  <a:lnTo>
                    <a:pt x="27" y="53"/>
                  </a:lnTo>
                  <a:lnTo>
                    <a:pt x="25" y="49"/>
                  </a:lnTo>
                  <a:lnTo>
                    <a:pt x="24" y="44"/>
                  </a:lnTo>
                  <a:lnTo>
                    <a:pt x="24" y="41"/>
                  </a:lnTo>
                  <a:lnTo>
                    <a:pt x="18" y="44"/>
                  </a:lnTo>
                  <a:lnTo>
                    <a:pt x="15" y="51"/>
                  </a:lnTo>
                  <a:lnTo>
                    <a:pt x="7" y="48"/>
                  </a:lnTo>
                  <a:lnTo>
                    <a:pt x="0" y="49"/>
                  </a:lnTo>
                  <a:lnTo>
                    <a:pt x="6" y="41"/>
                  </a:lnTo>
                  <a:lnTo>
                    <a:pt x="12" y="35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3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09" name="Freeform 380"/>
            <p:cNvSpPr>
              <a:spLocks/>
            </p:cNvSpPr>
            <p:nvPr/>
          </p:nvSpPr>
          <p:spPr bwMode="auto">
            <a:xfrm>
              <a:off x="6748" y="3619"/>
              <a:ext cx="31" cy="27"/>
            </a:xfrm>
            <a:custGeom>
              <a:avLst/>
              <a:gdLst>
                <a:gd name="T0" fmla="*/ 0 w 121"/>
                <a:gd name="T1" fmla="*/ 0 h 111"/>
                <a:gd name="T2" fmla="*/ 0 w 121"/>
                <a:gd name="T3" fmla="*/ 0 h 111"/>
                <a:gd name="T4" fmla="*/ 0 w 121"/>
                <a:gd name="T5" fmla="*/ 0 h 111"/>
                <a:gd name="T6" fmla="*/ 0 w 121"/>
                <a:gd name="T7" fmla="*/ 0 h 111"/>
                <a:gd name="T8" fmla="*/ 0 w 121"/>
                <a:gd name="T9" fmla="*/ 0 h 111"/>
                <a:gd name="T10" fmla="*/ 0 w 121"/>
                <a:gd name="T11" fmla="*/ 0 h 111"/>
                <a:gd name="T12" fmla="*/ 0 w 121"/>
                <a:gd name="T13" fmla="*/ 0 h 111"/>
                <a:gd name="T14" fmla="*/ 0 w 121"/>
                <a:gd name="T15" fmla="*/ 0 h 111"/>
                <a:gd name="T16" fmla="*/ 0 w 121"/>
                <a:gd name="T17" fmla="*/ 0 h 111"/>
                <a:gd name="T18" fmla="*/ 0 w 121"/>
                <a:gd name="T19" fmla="*/ 0 h 111"/>
                <a:gd name="T20" fmla="*/ 0 w 121"/>
                <a:gd name="T21" fmla="*/ 0 h 111"/>
                <a:gd name="T22" fmla="*/ 0 w 121"/>
                <a:gd name="T23" fmla="*/ 0 h 111"/>
                <a:gd name="T24" fmla="*/ 0 w 121"/>
                <a:gd name="T25" fmla="*/ 0 h 111"/>
                <a:gd name="T26" fmla="*/ 0 w 121"/>
                <a:gd name="T27" fmla="*/ 0 h 111"/>
                <a:gd name="T28" fmla="*/ 0 w 121"/>
                <a:gd name="T29" fmla="*/ 0 h 111"/>
                <a:gd name="T30" fmla="*/ 0 w 121"/>
                <a:gd name="T31" fmla="*/ 0 h 111"/>
                <a:gd name="T32" fmla="*/ 0 w 121"/>
                <a:gd name="T33" fmla="*/ 0 h 111"/>
                <a:gd name="T34" fmla="*/ 0 w 121"/>
                <a:gd name="T35" fmla="*/ 0 h 111"/>
                <a:gd name="T36" fmla="*/ 0 w 121"/>
                <a:gd name="T37" fmla="*/ 0 h 111"/>
                <a:gd name="T38" fmla="*/ 0 w 121"/>
                <a:gd name="T39" fmla="*/ 0 h 111"/>
                <a:gd name="T40" fmla="*/ 0 w 121"/>
                <a:gd name="T41" fmla="*/ 0 h 111"/>
                <a:gd name="T42" fmla="*/ 0 w 121"/>
                <a:gd name="T43" fmla="*/ 0 h 111"/>
                <a:gd name="T44" fmla="*/ 0 w 121"/>
                <a:gd name="T45" fmla="*/ 0 h 111"/>
                <a:gd name="T46" fmla="*/ 0 w 121"/>
                <a:gd name="T47" fmla="*/ 0 h 111"/>
                <a:gd name="T48" fmla="*/ 0 w 121"/>
                <a:gd name="T49" fmla="*/ 0 h 111"/>
                <a:gd name="T50" fmla="*/ 0 w 121"/>
                <a:gd name="T51" fmla="*/ 0 h 111"/>
                <a:gd name="T52" fmla="*/ 0 w 121"/>
                <a:gd name="T53" fmla="*/ 0 h 111"/>
                <a:gd name="T54" fmla="*/ 0 w 121"/>
                <a:gd name="T55" fmla="*/ 0 h 111"/>
                <a:gd name="T56" fmla="*/ 0 w 121"/>
                <a:gd name="T57" fmla="*/ 0 h 111"/>
                <a:gd name="T58" fmla="*/ 0 w 121"/>
                <a:gd name="T59" fmla="*/ 0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0 w 121"/>
                <a:gd name="T91" fmla="*/ 0 h 111"/>
                <a:gd name="T92" fmla="*/ 0 w 121"/>
                <a:gd name="T93" fmla="*/ 0 h 111"/>
                <a:gd name="T94" fmla="*/ 0 w 121"/>
                <a:gd name="T95" fmla="*/ 0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111"/>
                <a:gd name="T146" fmla="*/ 121 w 12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" h="111">
                  <a:moveTo>
                    <a:pt x="102" y="0"/>
                  </a:moveTo>
                  <a:lnTo>
                    <a:pt x="109" y="0"/>
                  </a:lnTo>
                  <a:lnTo>
                    <a:pt x="115" y="1"/>
                  </a:lnTo>
                  <a:lnTo>
                    <a:pt x="119" y="3"/>
                  </a:lnTo>
                  <a:lnTo>
                    <a:pt x="121" y="5"/>
                  </a:lnTo>
                  <a:lnTo>
                    <a:pt x="121" y="8"/>
                  </a:lnTo>
                  <a:lnTo>
                    <a:pt x="118" y="10"/>
                  </a:lnTo>
                  <a:lnTo>
                    <a:pt x="114" y="13"/>
                  </a:lnTo>
                  <a:lnTo>
                    <a:pt x="108" y="19"/>
                  </a:lnTo>
                  <a:lnTo>
                    <a:pt x="97" y="23"/>
                  </a:lnTo>
                  <a:lnTo>
                    <a:pt x="86" y="31"/>
                  </a:lnTo>
                  <a:lnTo>
                    <a:pt x="74" y="39"/>
                  </a:lnTo>
                  <a:lnTo>
                    <a:pt x="66" y="48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56" y="65"/>
                  </a:lnTo>
                  <a:lnTo>
                    <a:pt x="59" y="73"/>
                  </a:lnTo>
                  <a:lnTo>
                    <a:pt x="54" y="72"/>
                  </a:lnTo>
                  <a:lnTo>
                    <a:pt x="51" y="73"/>
                  </a:lnTo>
                  <a:lnTo>
                    <a:pt x="50" y="76"/>
                  </a:lnTo>
                  <a:lnTo>
                    <a:pt x="53" y="79"/>
                  </a:lnTo>
                  <a:lnTo>
                    <a:pt x="56" y="85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0" y="94"/>
                  </a:lnTo>
                  <a:lnTo>
                    <a:pt x="41" y="94"/>
                  </a:lnTo>
                  <a:lnTo>
                    <a:pt x="33" y="93"/>
                  </a:lnTo>
                  <a:lnTo>
                    <a:pt x="26" y="99"/>
                  </a:lnTo>
                  <a:lnTo>
                    <a:pt x="20" y="104"/>
                  </a:lnTo>
                  <a:lnTo>
                    <a:pt x="10" y="107"/>
                  </a:lnTo>
                  <a:lnTo>
                    <a:pt x="0" y="111"/>
                  </a:lnTo>
                  <a:lnTo>
                    <a:pt x="9" y="102"/>
                  </a:lnTo>
                  <a:lnTo>
                    <a:pt x="17" y="93"/>
                  </a:lnTo>
                  <a:lnTo>
                    <a:pt x="23" y="83"/>
                  </a:lnTo>
                  <a:lnTo>
                    <a:pt x="31" y="73"/>
                  </a:lnTo>
                  <a:lnTo>
                    <a:pt x="33" y="67"/>
                  </a:lnTo>
                  <a:lnTo>
                    <a:pt x="36" y="62"/>
                  </a:lnTo>
                  <a:lnTo>
                    <a:pt x="38" y="57"/>
                  </a:lnTo>
                  <a:lnTo>
                    <a:pt x="42" y="51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62" y="21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5" y="6"/>
                  </a:lnTo>
                  <a:lnTo>
                    <a:pt x="92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10" name="Freeform 381"/>
            <p:cNvSpPr>
              <a:spLocks/>
            </p:cNvSpPr>
            <p:nvPr/>
          </p:nvSpPr>
          <p:spPr bwMode="auto">
            <a:xfrm>
              <a:off x="6960" y="3622"/>
              <a:ext cx="22" cy="29"/>
            </a:xfrm>
            <a:custGeom>
              <a:avLst/>
              <a:gdLst>
                <a:gd name="T0" fmla="*/ 0 w 85"/>
                <a:gd name="T1" fmla="*/ 0 h 117"/>
                <a:gd name="T2" fmla="*/ 0 w 85"/>
                <a:gd name="T3" fmla="*/ 0 h 117"/>
                <a:gd name="T4" fmla="*/ 0 w 85"/>
                <a:gd name="T5" fmla="*/ 0 h 117"/>
                <a:gd name="T6" fmla="*/ 0 w 85"/>
                <a:gd name="T7" fmla="*/ 0 h 117"/>
                <a:gd name="T8" fmla="*/ 0 w 85"/>
                <a:gd name="T9" fmla="*/ 0 h 117"/>
                <a:gd name="T10" fmla="*/ 0 w 85"/>
                <a:gd name="T11" fmla="*/ 0 h 117"/>
                <a:gd name="T12" fmla="*/ 0 w 85"/>
                <a:gd name="T13" fmla="*/ 0 h 117"/>
                <a:gd name="T14" fmla="*/ 0 w 85"/>
                <a:gd name="T15" fmla="*/ 0 h 117"/>
                <a:gd name="T16" fmla="*/ 0 w 85"/>
                <a:gd name="T17" fmla="*/ 0 h 117"/>
                <a:gd name="T18" fmla="*/ 0 w 85"/>
                <a:gd name="T19" fmla="*/ 0 h 117"/>
                <a:gd name="T20" fmla="*/ 0 w 85"/>
                <a:gd name="T21" fmla="*/ 0 h 117"/>
                <a:gd name="T22" fmla="*/ 0 w 85"/>
                <a:gd name="T23" fmla="*/ 0 h 117"/>
                <a:gd name="T24" fmla="*/ 0 w 85"/>
                <a:gd name="T25" fmla="*/ 0 h 117"/>
                <a:gd name="T26" fmla="*/ 0 w 85"/>
                <a:gd name="T27" fmla="*/ 0 h 117"/>
                <a:gd name="T28" fmla="*/ 0 w 85"/>
                <a:gd name="T29" fmla="*/ 0 h 117"/>
                <a:gd name="T30" fmla="*/ 0 w 85"/>
                <a:gd name="T31" fmla="*/ 0 h 117"/>
                <a:gd name="T32" fmla="*/ 0 w 85"/>
                <a:gd name="T33" fmla="*/ 0 h 117"/>
                <a:gd name="T34" fmla="*/ 0 w 85"/>
                <a:gd name="T35" fmla="*/ 0 h 117"/>
                <a:gd name="T36" fmla="*/ 0 w 85"/>
                <a:gd name="T37" fmla="*/ 0 h 117"/>
                <a:gd name="T38" fmla="*/ 0 w 85"/>
                <a:gd name="T39" fmla="*/ 0 h 117"/>
                <a:gd name="T40" fmla="*/ 0 w 85"/>
                <a:gd name="T41" fmla="*/ 0 h 117"/>
                <a:gd name="T42" fmla="*/ 0 w 85"/>
                <a:gd name="T43" fmla="*/ 0 h 117"/>
                <a:gd name="T44" fmla="*/ 0 w 85"/>
                <a:gd name="T45" fmla="*/ 0 h 117"/>
                <a:gd name="T46" fmla="*/ 0 w 85"/>
                <a:gd name="T47" fmla="*/ 0 h 117"/>
                <a:gd name="T48" fmla="*/ 0 w 85"/>
                <a:gd name="T49" fmla="*/ 0 h 117"/>
                <a:gd name="T50" fmla="*/ 0 w 85"/>
                <a:gd name="T51" fmla="*/ 0 h 117"/>
                <a:gd name="T52" fmla="*/ 0 w 85"/>
                <a:gd name="T53" fmla="*/ 0 h 117"/>
                <a:gd name="T54" fmla="*/ 0 w 85"/>
                <a:gd name="T55" fmla="*/ 0 h 117"/>
                <a:gd name="T56" fmla="*/ 0 w 85"/>
                <a:gd name="T57" fmla="*/ 0 h 117"/>
                <a:gd name="T58" fmla="*/ 0 w 85"/>
                <a:gd name="T59" fmla="*/ 0 h 117"/>
                <a:gd name="T60" fmla="*/ 0 w 85"/>
                <a:gd name="T61" fmla="*/ 0 h 117"/>
                <a:gd name="T62" fmla="*/ 0 w 85"/>
                <a:gd name="T63" fmla="*/ 0 h 117"/>
                <a:gd name="T64" fmla="*/ 0 w 85"/>
                <a:gd name="T65" fmla="*/ 0 h 117"/>
                <a:gd name="T66" fmla="*/ 0 w 85"/>
                <a:gd name="T67" fmla="*/ 0 h 117"/>
                <a:gd name="T68" fmla="*/ 0 w 85"/>
                <a:gd name="T69" fmla="*/ 0 h 117"/>
                <a:gd name="T70" fmla="*/ 0 w 85"/>
                <a:gd name="T71" fmla="*/ 0 h 117"/>
                <a:gd name="T72" fmla="*/ 0 w 85"/>
                <a:gd name="T73" fmla="*/ 0 h 117"/>
                <a:gd name="T74" fmla="*/ 0 w 85"/>
                <a:gd name="T75" fmla="*/ 0 h 117"/>
                <a:gd name="T76" fmla="*/ 0 w 85"/>
                <a:gd name="T77" fmla="*/ 0 h 117"/>
                <a:gd name="T78" fmla="*/ 0 w 85"/>
                <a:gd name="T79" fmla="*/ 0 h 117"/>
                <a:gd name="T80" fmla="*/ 0 w 85"/>
                <a:gd name="T81" fmla="*/ 0 h 117"/>
                <a:gd name="T82" fmla="*/ 0 w 85"/>
                <a:gd name="T83" fmla="*/ 0 h 117"/>
                <a:gd name="T84" fmla="*/ 0 w 85"/>
                <a:gd name="T85" fmla="*/ 0 h 117"/>
                <a:gd name="T86" fmla="*/ 0 w 85"/>
                <a:gd name="T87" fmla="*/ 0 h 117"/>
                <a:gd name="T88" fmla="*/ 0 w 85"/>
                <a:gd name="T89" fmla="*/ 0 h 117"/>
                <a:gd name="T90" fmla="*/ 0 w 85"/>
                <a:gd name="T91" fmla="*/ 0 h 117"/>
                <a:gd name="T92" fmla="*/ 0 w 85"/>
                <a:gd name="T93" fmla="*/ 0 h 117"/>
                <a:gd name="T94" fmla="*/ 0 w 85"/>
                <a:gd name="T95" fmla="*/ 0 h 117"/>
                <a:gd name="T96" fmla="*/ 0 w 85"/>
                <a:gd name="T97" fmla="*/ 0 h 117"/>
                <a:gd name="T98" fmla="*/ 0 w 85"/>
                <a:gd name="T99" fmla="*/ 0 h 1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"/>
                <a:gd name="T151" fmla="*/ 0 h 117"/>
                <a:gd name="T152" fmla="*/ 85 w 85"/>
                <a:gd name="T153" fmla="*/ 117 h 1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" h="117">
                  <a:moveTo>
                    <a:pt x="33" y="0"/>
                  </a:moveTo>
                  <a:lnTo>
                    <a:pt x="74" y="2"/>
                  </a:lnTo>
                  <a:lnTo>
                    <a:pt x="73" y="8"/>
                  </a:lnTo>
                  <a:lnTo>
                    <a:pt x="71" y="13"/>
                  </a:lnTo>
                  <a:lnTo>
                    <a:pt x="67" y="17"/>
                  </a:lnTo>
                  <a:lnTo>
                    <a:pt x="62" y="20"/>
                  </a:lnTo>
                  <a:lnTo>
                    <a:pt x="53" y="23"/>
                  </a:lnTo>
                  <a:lnTo>
                    <a:pt x="49" y="24"/>
                  </a:lnTo>
                  <a:lnTo>
                    <a:pt x="54" y="34"/>
                  </a:lnTo>
                  <a:lnTo>
                    <a:pt x="49" y="40"/>
                  </a:lnTo>
                  <a:lnTo>
                    <a:pt x="51" y="47"/>
                  </a:lnTo>
                  <a:lnTo>
                    <a:pt x="56" y="50"/>
                  </a:lnTo>
                  <a:lnTo>
                    <a:pt x="63" y="53"/>
                  </a:lnTo>
                  <a:lnTo>
                    <a:pt x="69" y="57"/>
                  </a:lnTo>
                  <a:lnTo>
                    <a:pt x="78" y="60"/>
                  </a:lnTo>
                  <a:lnTo>
                    <a:pt x="83" y="66"/>
                  </a:lnTo>
                  <a:lnTo>
                    <a:pt x="85" y="75"/>
                  </a:lnTo>
                  <a:lnTo>
                    <a:pt x="79" y="73"/>
                  </a:lnTo>
                  <a:lnTo>
                    <a:pt x="72" y="74"/>
                  </a:lnTo>
                  <a:lnTo>
                    <a:pt x="67" y="74"/>
                  </a:lnTo>
                  <a:lnTo>
                    <a:pt x="61" y="76"/>
                  </a:lnTo>
                  <a:lnTo>
                    <a:pt x="51" y="81"/>
                  </a:lnTo>
                  <a:lnTo>
                    <a:pt x="43" y="89"/>
                  </a:lnTo>
                  <a:lnTo>
                    <a:pt x="33" y="97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8" y="117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9" y="94"/>
                  </a:lnTo>
                  <a:lnTo>
                    <a:pt x="13" y="89"/>
                  </a:lnTo>
                  <a:lnTo>
                    <a:pt x="15" y="82"/>
                  </a:lnTo>
                  <a:lnTo>
                    <a:pt x="18" y="75"/>
                  </a:lnTo>
                  <a:lnTo>
                    <a:pt x="19" y="68"/>
                  </a:lnTo>
                  <a:lnTo>
                    <a:pt x="19" y="61"/>
                  </a:lnTo>
                  <a:lnTo>
                    <a:pt x="10" y="60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4" y="28"/>
                  </a:lnTo>
                  <a:lnTo>
                    <a:pt x="7" y="23"/>
                  </a:lnTo>
                  <a:lnTo>
                    <a:pt x="9" y="18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25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11" name="Freeform 382"/>
            <p:cNvSpPr>
              <a:spLocks/>
            </p:cNvSpPr>
            <p:nvPr/>
          </p:nvSpPr>
          <p:spPr bwMode="auto">
            <a:xfrm>
              <a:off x="6888" y="3625"/>
              <a:ext cx="29" cy="18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0 h 71"/>
                <a:gd name="T4" fmla="*/ 0 w 114"/>
                <a:gd name="T5" fmla="*/ 0 h 71"/>
                <a:gd name="T6" fmla="*/ 0 w 114"/>
                <a:gd name="T7" fmla="*/ 0 h 71"/>
                <a:gd name="T8" fmla="*/ 0 w 114"/>
                <a:gd name="T9" fmla="*/ 0 h 71"/>
                <a:gd name="T10" fmla="*/ 0 w 114"/>
                <a:gd name="T11" fmla="*/ 0 h 71"/>
                <a:gd name="T12" fmla="*/ 0 w 114"/>
                <a:gd name="T13" fmla="*/ 0 h 71"/>
                <a:gd name="T14" fmla="*/ 0 w 114"/>
                <a:gd name="T15" fmla="*/ 0 h 71"/>
                <a:gd name="T16" fmla="*/ 0 w 114"/>
                <a:gd name="T17" fmla="*/ 0 h 71"/>
                <a:gd name="T18" fmla="*/ 0 w 114"/>
                <a:gd name="T19" fmla="*/ 0 h 71"/>
                <a:gd name="T20" fmla="*/ 0 w 114"/>
                <a:gd name="T21" fmla="*/ 0 h 71"/>
                <a:gd name="T22" fmla="*/ 0 w 114"/>
                <a:gd name="T23" fmla="*/ 0 h 71"/>
                <a:gd name="T24" fmla="*/ 0 w 114"/>
                <a:gd name="T25" fmla="*/ 0 h 71"/>
                <a:gd name="T26" fmla="*/ 0 w 114"/>
                <a:gd name="T27" fmla="*/ 0 h 71"/>
                <a:gd name="T28" fmla="*/ 0 w 114"/>
                <a:gd name="T29" fmla="*/ 0 h 71"/>
                <a:gd name="T30" fmla="*/ 0 w 114"/>
                <a:gd name="T31" fmla="*/ 0 h 71"/>
                <a:gd name="T32" fmla="*/ 0 w 114"/>
                <a:gd name="T33" fmla="*/ 0 h 71"/>
                <a:gd name="T34" fmla="*/ 0 w 114"/>
                <a:gd name="T35" fmla="*/ 0 h 71"/>
                <a:gd name="T36" fmla="*/ 0 w 114"/>
                <a:gd name="T37" fmla="*/ 0 h 71"/>
                <a:gd name="T38" fmla="*/ 0 w 114"/>
                <a:gd name="T39" fmla="*/ 0 h 71"/>
                <a:gd name="T40" fmla="*/ 0 w 114"/>
                <a:gd name="T41" fmla="*/ 0 h 71"/>
                <a:gd name="T42" fmla="*/ 0 w 114"/>
                <a:gd name="T43" fmla="*/ 0 h 71"/>
                <a:gd name="T44" fmla="*/ 0 w 114"/>
                <a:gd name="T45" fmla="*/ 0 h 71"/>
                <a:gd name="T46" fmla="*/ 0 w 114"/>
                <a:gd name="T47" fmla="*/ 0 h 71"/>
                <a:gd name="T48" fmla="*/ 0 w 114"/>
                <a:gd name="T49" fmla="*/ 0 h 71"/>
                <a:gd name="T50" fmla="*/ 0 w 114"/>
                <a:gd name="T51" fmla="*/ 0 h 71"/>
                <a:gd name="T52" fmla="*/ 0 w 114"/>
                <a:gd name="T53" fmla="*/ 0 h 71"/>
                <a:gd name="T54" fmla="*/ 0 w 114"/>
                <a:gd name="T55" fmla="*/ 0 h 71"/>
                <a:gd name="T56" fmla="*/ 0 w 114"/>
                <a:gd name="T57" fmla="*/ 0 h 71"/>
                <a:gd name="T58" fmla="*/ 0 w 114"/>
                <a:gd name="T59" fmla="*/ 0 h 71"/>
                <a:gd name="T60" fmla="*/ 0 w 114"/>
                <a:gd name="T61" fmla="*/ 0 h 71"/>
                <a:gd name="T62" fmla="*/ 0 w 114"/>
                <a:gd name="T63" fmla="*/ 0 h 71"/>
                <a:gd name="T64" fmla="*/ 0 w 114"/>
                <a:gd name="T65" fmla="*/ 0 h 71"/>
                <a:gd name="T66" fmla="*/ 0 w 114"/>
                <a:gd name="T67" fmla="*/ 0 h 71"/>
                <a:gd name="T68" fmla="*/ 0 w 114"/>
                <a:gd name="T69" fmla="*/ 0 h 71"/>
                <a:gd name="T70" fmla="*/ 0 w 114"/>
                <a:gd name="T71" fmla="*/ 0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71"/>
                <a:gd name="T110" fmla="*/ 114 w 114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71">
                  <a:moveTo>
                    <a:pt x="93" y="0"/>
                  </a:moveTo>
                  <a:lnTo>
                    <a:pt x="102" y="5"/>
                  </a:lnTo>
                  <a:lnTo>
                    <a:pt x="111" y="13"/>
                  </a:lnTo>
                  <a:lnTo>
                    <a:pt x="113" y="22"/>
                  </a:lnTo>
                  <a:lnTo>
                    <a:pt x="114" y="32"/>
                  </a:lnTo>
                  <a:lnTo>
                    <a:pt x="111" y="39"/>
                  </a:lnTo>
                  <a:lnTo>
                    <a:pt x="105" y="45"/>
                  </a:lnTo>
                  <a:lnTo>
                    <a:pt x="99" y="46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84" y="46"/>
                  </a:lnTo>
                  <a:lnTo>
                    <a:pt x="22" y="71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7" y="46"/>
                  </a:lnTo>
                  <a:lnTo>
                    <a:pt x="18" y="41"/>
                  </a:lnTo>
                  <a:lnTo>
                    <a:pt x="22" y="37"/>
                  </a:lnTo>
                  <a:lnTo>
                    <a:pt x="22" y="32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31" y="28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55" y="21"/>
                  </a:lnTo>
                  <a:lnTo>
                    <a:pt x="63" y="13"/>
                  </a:lnTo>
                  <a:lnTo>
                    <a:pt x="70" y="7"/>
                  </a:lnTo>
                  <a:lnTo>
                    <a:pt x="77" y="5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12" name="Freeform 383"/>
            <p:cNvSpPr>
              <a:spLocks/>
            </p:cNvSpPr>
            <p:nvPr/>
          </p:nvSpPr>
          <p:spPr bwMode="auto">
            <a:xfrm>
              <a:off x="7045" y="3628"/>
              <a:ext cx="26" cy="11"/>
            </a:xfrm>
            <a:custGeom>
              <a:avLst/>
              <a:gdLst>
                <a:gd name="T0" fmla="*/ 0 w 103"/>
                <a:gd name="T1" fmla="*/ 0 h 47"/>
                <a:gd name="T2" fmla="*/ 0 w 103"/>
                <a:gd name="T3" fmla="*/ 0 h 47"/>
                <a:gd name="T4" fmla="*/ 0 w 103"/>
                <a:gd name="T5" fmla="*/ 0 h 47"/>
                <a:gd name="T6" fmla="*/ 0 w 103"/>
                <a:gd name="T7" fmla="*/ 0 h 47"/>
                <a:gd name="T8" fmla="*/ 0 w 103"/>
                <a:gd name="T9" fmla="*/ 0 h 47"/>
                <a:gd name="T10" fmla="*/ 0 w 103"/>
                <a:gd name="T11" fmla="*/ 0 h 47"/>
                <a:gd name="T12" fmla="*/ 0 w 103"/>
                <a:gd name="T13" fmla="*/ 0 h 47"/>
                <a:gd name="T14" fmla="*/ 0 w 103"/>
                <a:gd name="T15" fmla="*/ 0 h 47"/>
                <a:gd name="T16" fmla="*/ 0 w 103"/>
                <a:gd name="T17" fmla="*/ 0 h 47"/>
                <a:gd name="T18" fmla="*/ 0 w 103"/>
                <a:gd name="T19" fmla="*/ 0 h 47"/>
                <a:gd name="T20" fmla="*/ 0 w 103"/>
                <a:gd name="T21" fmla="*/ 0 h 47"/>
                <a:gd name="T22" fmla="*/ 0 w 103"/>
                <a:gd name="T23" fmla="*/ 0 h 47"/>
                <a:gd name="T24" fmla="*/ 0 w 103"/>
                <a:gd name="T25" fmla="*/ 0 h 47"/>
                <a:gd name="T26" fmla="*/ 0 w 103"/>
                <a:gd name="T27" fmla="*/ 0 h 47"/>
                <a:gd name="T28" fmla="*/ 0 w 103"/>
                <a:gd name="T29" fmla="*/ 0 h 47"/>
                <a:gd name="T30" fmla="*/ 0 w 103"/>
                <a:gd name="T31" fmla="*/ 0 h 47"/>
                <a:gd name="T32" fmla="*/ 0 w 103"/>
                <a:gd name="T33" fmla="*/ 0 h 47"/>
                <a:gd name="T34" fmla="*/ 0 w 103"/>
                <a:gd name="T35" fmla="*/ 0 h 47"/>
                <a:gd name="T36" fmla="*/ 0 w 103"/>
                <a:gd name="T37" fmla="*/ 0 h 47"/>
                <a:gd name="T38" fmla="*/ 0 w 103"/>
                <a:gd name="T39" fmla="*/ 0 h 47"/>
                <a:gd name="T40" fmla="*/ 0 w 103"/>
                <a:gd name="T41" fmla="*/ 0 h 47"/>
                <a:gd name="T42" fmla="*/ 0 w 103"/>
                <a:gd name="T43" fmla="*/ 0 h 47"/>
                <a:gd name="T44" fmla="*/ 0 w 103"/>
                <a:gd name="T45" fmla="*/ 0 h 47"/>
                <a:gd name="T46" fmla="*/ 0 w 103"/>
                <a:gd name="T47" fmla="*/ 0 h 47"/>
                <a:gd name="T48" fmla="*/ 0 w 103"/>
                <a:gd name="T49" fmla="*/ 0 h 47"/>
                <a:gd name="T50" fmla="*/ 0 w 103"/>
                <a:gd name="T51" fmla="*/ 0 h 47"/>
                <a:gd name="T52" fmla="*/ 0 w 103"/>
                <a:gd name="T53" fmla="*/ 0 h 47"/>
                <a:gd name="T54" fmla="*/ 0 w 103"/>
                <a:gd name="T55" fmla="*/ 0 h 47"/>
                <a:gd name="T56" fmla="*/ 0 w 103"/>
                <a:gd name="T57" fmla="*/ 0 h 47"/>
                <a:gd name="T58" fmla="*/ 0 w 103"/>
                <a:gd name="T59" fmla="*/ 0 h 47"/>
                <a:gd name="T60" fmla="*/ 0 w 103"/>
                <a:gd name="T61" fmla="*/ 0 h 47"/>
                <a:gd name="T62" fmla="*/ 0 w 103"/>
                <a:gd name="T63" fmla="*/ 0 h 47"/>
                <a:gd name="T64" fmla="*/ 0 w 103"/>
                <a:gd name="T65" fmla="*/ 0 h 47"/>
                <a:gd name="T66" fmla="*/ 0 w 103"/>
                <a:gd name="T67" fmla="*/ 0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47"/>
                <a:gd name="T104" fmla="*/ 103 w 103"/>
                <a:gd name="T105" fmla="*/ 47 h 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47">
                  <a:moveTo>
                    <a:pt x="41" y="0"/>
                  </a:moveTo>
                  <a:lnTo>
                    <a:pt x="44" y="4"/>
                  </a:lnTo>
                  <a:lnTo>
                    <a:pt x="47" y="9"/>
                  </a:lnTo>
                  <a:lnTo>
                    <a:pt x="52" y="11"/>
                  </a:lnTo>
                  <a:lnTo>
                    <a:pt x="57" y="14"/>
                  </a:lnTo>
                  <a:lnTo>
                    <a:pt x="68" y="16"/>
                  </a:lnTo>
                  <a:lnTo>
                    <a:pt x="79" y="20"/>
                  </a:lnTo>
                  <a:lnTo>
                    <a:pt x="86" y="23"/>
                  </a:lnTo>
                  <a:lnTo>
                    <a:pt x="93" y="26"/>
                  </a:lnTo>
                  <a:lnTo>
                    <a:pt x="99" y="31"/>
                  </a:lnTo>
                  <a:lnTo>
                    <a:pt x="103" y="39"/>
                  </a:lnTo>
                  <a:lnTo>
                    <a:pt x="92" y="37"/>
                  </a:lnTo>
                  <a:lnTo>
                    <a:pt x="82" y="39"/>
                  </a:lnTo>
                  <a:lnTo>
                    <a:pt x="71" y="41"/>
                  </a:lnTo>
                  <a:lnTo>
                    <a:pt x="62" y="46"/>
                  </a:lnTo>
                  <a:lnTo>
                    <a:pt x="52" y="46"/>
                  </a:lnTo>
                  <a:lnTo>
                    <a:pt x="46" y="44"/>
                  </a:lnTo>
                  <a:lnTo>
                    <a:pt x="40" y="39"/>
                  </a:lnTo>
                  <a:lnTo>
                    <a:pt x="35" y="31"/>
                  </a:lnTo>
                  <a:lnTo>
                    <a:pt x="31" y="37"/>
                  </a:lnTo>
                  <a:lnTo>
                    <a:pt x="26" y="42"/>
                  </a:lnTo>
                  <a:lnTo>
                    <a:pt x="20" y="46"/>
                  </a:lnTo>
                  <a:lnTo>
                    <a:pt x="16" y="47"/>
                  </a:lnTo>
                  <a:lnTo>
                    <a:pt x="5" y="47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5" y="26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13" name="Freeform 384"/>
            <p:cNvSpPr>
              <a:spLocks/>
            </p:cNvSpPr>
            <p:nvPr/>
          </p:nvSpPr>
          <p:spPr bwMode="auto">
            <a:xfrm>
              <a:off x="7001" y="3629"/>
              <a:ext cx="9" cy="9"/>
            </a:xfrm>
            <a:custGeom>
              <a:avLst/>
              <a:gdLst>
                <a:gd name="T0" fmla="*/ 0 w 36"/>
                <a:gd name="T1" fmla="*/ 0 h 35"/>
                <a:gd name="T2" fmla="*/ 0 w 36"/>
                <a:gd name="T3" fmla="*/ 0 h 35"/>
                <a:gd name="T4" fmla="*/ 0 w 36"/>
                <a:gd name="T5" fmla="*/ 0 h 35"/>
                <a:gd name="T6" fmla="*/ 0 w 36"/>
                <a:gd name="T7" fmla="*/ 0 h 35"/>
                <a:gd name="T8" fmla="*/ 0 w 36"/>
                <a:gd name="T9" fmla="*/ 0 h 35"/>
                <a:gd name="T10" fmla="*/ 0 w 36"/>
                <a:gd name="T11" fmla="*/ 0 h 35"/>
                <a:gd name="T12" fmla="*/ 0 w 36"/>
                <a:gd name="T13" fmla="*/ 0 h 35"/>
                <a:gd name="T14" fmla="*/ 0 w 36"/>
                <a:gd name="T15" fmla="*/ 0 h 35"/>
                <a:gd name="T16" fmla="*/ 0 w 36"/>
                <a:gd name="T17" fmla="*/ 0 h 35"/>
                <a:gd name="T18" fmla="*/ 0 w 36"/>
                <a:gd name="T19" fmla="*/ 0 h 35"/>
                <a:gd name="T20" fmla="*/ 0 w 36"/>
                <a:gd name="T21" fmla="*/ 0 h 35"/>
                <a:gd name="T22" fmla="*/ 0 w 36"/>
                <a:gd name="T23" fmla="*/ 0 h 35"/>
                <a:gd name="T24" fmla="*/ 0 w 36"/>
                <a:gd name="T25" fmla="*/ 0 h 35"/>
                <a:gd name="T26" fmla="*/ 0 w 36"/>
                <a:gd name="T27" fmla="*/ 0 h 35"/>
                <a:gd name="T28" fmla="*/ 0 w 36"/>
                <a:gd name="T29" fmla="*/ 0 h 35"/>
                <a:gd name="T30" fmla="*/ 0 w 36"/>
                <a:gd name="T31" fmla="*/ 0 h 35"/>
                <a:gd name="T32" fmla="*/ 0 w 36"/>
                <a:gd name="T33" fmla="*/ 0 h 35"/>
                <a:gd name="T34" fmla="*/ 0 w 36"/>
                <a:gd name="T35" fmla="*/ 0 h 35"/>
                <a:gd name="T36" fmla="*/ 0 w 36"/>
                <a:gd name="T37" fmla="*/ 0 h 35"/>
                <a:gd name="T38" fmla="*/ 0 w 36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35"/>
                <a:gd name="T62" fmla="*/ 36 w 36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35">
                  <a:moveTo>
                    <a:pt x="16" y="0"/>
                  </a:moveTo>
                  <a:lnTo>
                    <a:pt x="22" y="2"/>
                  </a:lnTo>
                  <a:lnTo>
                    <a:pt x="30" y="7"/>
                  </a:lnTo>
                  <a:lnTo>
                    <a:pt x="32" y="13"/>
                  </a:lnTo>
                  <a:lnTo>
                    <a:pt x="36" y="19"/>
                  </a:lnTo>
                  <a:lnTo>
                    <a:pt x="33" y="25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14" name="Freeform 385"/>
            <p:cNvSpPr>
              <a:spLocks/>
            </p:cNvSpPr>
            <p:nvPr/>
          </p:nvSpPr>
          <p:spPr bwMode="auto">
            <a:xfrm>
              <a:off x="6766" y="3630"/>
              <a:ext cx="31" cy="14"/>
            </a:xfrm>
            <a:custGeom>
              <a:avLst/>
              <a:gdLst>
                <a:gd name="T0" fmla="*/ 0 w 122"/>
                <a:gd name="T1" fmla="*/ 0 h 55"/>
                <a:gd name="T2" fmla="*/ 0 w 122"/>
                <a:gd name="T3" fmla="*/ 0 h 55"/>
                <a:gd name="T4" fmla="*/ 0 w 122"/>
                <a:gd name="T5" fmla="*/ 0 h 55"/>
                <a:gd name="T6" fmla="*/ 0 w 122"/>
                <a:gd name="T7" fmla="*/ 0 h 55"/>
                <a:gd name="T8" fmla="*/ 0 w 122"/>
                <a:gd name="T9" fmla="*/ 0 h 55"/>
                <a:gd name="T10" fmla="*/ 0 w 122"/>
                <a:gd name="T11" fmla="*/ 0 h 55"/>
                <a:gd name="T12" fmla="*/ 0 w 122"/>
                <a:gd name="T13" fmla="*/ 0 h 55"/>
                <a:gd name="T14" fmla="*/ 0 w 122"/>
                <a:gd name="T15" fmla="*/ 0 h 55"/>
                <a:gd name="T16" fmla="*/ 0 w 122"/>
                <a:gd name="T17" fmla="*/ 0 h 55"/>
                <a:gd name="T18" fmla="*/ 0 w 122"/>
                <a:gd name="T19" fmla="*/ 0 h 55"/>
                <a:gd name="T20" fmla="*/ 0 w 122"/>
                <a:gd name="T21" fmla="*/ 0 h 55"/>
                <a:gd name="T22" fmla="*/ 0 w 122"/>
                <a:gd name="T23" fmla="*/ 0 h 55"/>
                <a:gd name="T24" fmla="*/ 0 w 122"/>
                <a:gd name="T25" fmla="*/ 0 h 55"/>
                <a:gd name="T26" fmla="*/ 0 w 122"/>
                <a:gd name="T27" fmla="*/ 0 h 55"/>
                <a:gd name="T28" fmla="*/ 0 w 122"/>
                <a:gd name="T29" fmla="*/ 0 h 55"/>
                <a:gd name="T30" fmla="*/ 0 w 122"/>
                <a:gd name="T31" fmla="*/ 0 h 55"/>
                <a:gd name="T32" fmla="*/ 0 w 122"/>
                <a:gd name="T33" fmla="*/ 0 h 55"/>
                <a:gd name="T34" fmla="*/ 0 w 122"/>
                <a:gd name="T35" fmla="*/ 0 h 55"/>
                <a:gd name="T36" fmla="*/ 0 w 122"/>
                <a:gd name="T37" fmla="*/ 0 h 55"/>
                <a:gd name="T38" fmla="*/ 0 w 122"/>
                <a:gd name="T39" fmla="*/ 0 h 55"/>
                <a:gd name="T40" fmla="*/ 0 w 122"/>
                <a:gd name="T41" fmla="*/ 0 h 55"/>
                <a:gd name="T42" fmla="*/ 0 w 122"/>
                <a:gd name="T43" fmla="*/ 0 h 55"/>
                <a:gd name="T44" fmla="*/ 0 w 122"/>
                <a:gd name="T45" fmla="*/ 0 h 55"/>
                <a:gd name="T46" fmla="*/ 0 w 122"/>
                <a:gd name="T47" fmla="*/ 0 h 55"/>
                <a:gd name="T48" fmla="*/ 0 w 122"/>
                <a:gd name="T49" fmla="*/ 0 h 55"/>
                <a:gd name="T50" fmla="*/ 0 w 122"/>
                <a:gd name="T51" fmla="*/ 0 h 55"/>
                <a:gd name="T52" fmla="*/ 0 w 122"/>
                <a:gd name="T53" fmla="*/ 0 h 55"/>
                <a:gd name="T54" fmla="*/ 0 w 122"/>
                <a:gd name="T55" fmla="*/ 0 h 55"/>
                <a:gd name="T56" fmla="*/ 0 w 122"/>
                <a:gd name="T57" fmla="*/ 0 h 55"/>
                <a:gd name="T58" fmla="*/ 0 w 122"/>
                <a:gd name="T59" fmla="*/ 0 h 55"/>
                <a:gd name="T60" fmla="*/ 0 w 122"/>
                <a:gd name="T61" fmla="*/ 0 h 55"/>
                <a:gd name="T62" fmla="*/ 0 w 122"/>
                <a:gd name="T63" fmla="*/ 0 h 55"/>
                <a:gd name="T64" fmla="*/ 0 w 122"/>
                <a:gd name="T65" fmla="*/ 0 h 55"/>
                <a:gd name="T66" fmla="*/ 0 w 122"/>
                <a:gd name="T67" fmla="*/ 0 h 55"/>
                <a:gd name="T68" fmla="*/ 0 w 122"/>
                <a:gd name="T69" fmla="*/ 0 h 55"/>
                <a:gd name="T70" fmla="*/ 0 w 122"/>
                <a:gd name="T71" fmla="*/ 0 h 55"/>
                <a:gd name="T72" fmla="*/ 0 w 122"/>
                <a:gd name="T73" fmla="*/ 0 h 55"/>
                <a:gd name="T74" fmla="*/ 0 w 122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"/>
                <a:gd name="T115" fmla="*/ 0 h 55"/>
                <a:gd name="T116" fmla="*/ 122 w 122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" h="55">
                  <a:moveTo>
                    <a:pt x="93" y="0"/>
                  </a:moveTo>
                  <a:lnTo>
                    <a:pt x="102" y="2"/>
                  </a:lnTo>
                  <a:lnTo>
                    <a:pt x="113" y="10"/>
                  </a:lnTo>
                  <a:lnTo>
                    <a:pt x="118" y="18"/>
                  </a:lnTo>
                  <a:lnTo>
                    <a:pt x="122" y="27"/>
                  </a:lnTo>
                  <a:lnTo>
                    <a:pt x="113" y="24"/>
                  </a:lnTo>
                  <a:lnTo>
                    <a:pt x="107" y="23"/>
                  </a:lnTo>
                  <a:lnTo>
                    <a:pt x="101" y="22"/>
                  </a:lnTo>
                  <a:lnTo>
                    <a:pt x="95" y="22"/>
                  </a:lnTo>
                  <a:lnTo>
                    <a:pt x="89" y="22"/>
                  </a:lnTo>
                  <a:lnTo>
                    <a:pt x="82" y="22"/>
                  </a:lnTo>
                  <a:lnTo>
                    <a:pt x="77" y="23"/>
                  </a:lnTo>
                  <a:lnTo>
                    <a:pt x="72" y="25"/>
                  </a:lnTo>
                  <a:lnTo>
                    <a:pt x="60" y="29"/>
                  </a:lnTo>
                  <a:lnTo>
                    <a:pt x="51" y="35"/>
                  </a:lnTo>
                  <a:lnTo>
                    <a:pt x="40" y="41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16" y="52"/>
                  </a:lnTo>
                  <a:lnTo>
                    <a:pt x="8" y="5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12" y="27"/>
                  </a:lnTo>
                  <a:lnTo>
                    <a:pt x="17" y="24"/>
                  </a:lnTo>
                  <a:lnTo>
                    <a:pt x="23" y="21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3" y="14"/>
                  </a:lnTo>
                  <a:lnTo>
                    <a:pt x="52" y="14"/>
                  </a:lnTo>
                  <a:lnTo>
                    <a:pt x="58" y="13"/>
                  </a:lnTo>
                  <a:lnTo>
                    <a:pt x="66" y="12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15" name="Freeform 386"/>
            <p:cNvSpPr>
              <a:spLocks/>
            </p:cNvSpPr>
            <p:nvPr/>
          </p:nvSpPr>
          <p:spPr bwMode="auto">
            <a:xfrm>
              <a:off x="6928" y="3630"/>
              <a:ext cx="14" cy="15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w 55"/>
                <a:gd name="T35" fmla="*/ 0 h 56"/>
                <a:gd name="T36" fmla="*/ 0 w 55"/>
                <a:gd name="T37" fmla="*/ 0 h 56"/>
                <a:gd name="T38" fmla="*/ 0 w 55"/>
                <a:gd name="T39" fmla="*/ 0 h 56"/>
                <a:gd name="T40" fmla="*/ 0 w 55"/>
                <a:gd name="T41" fmla="*/ 0 h 56"/>
                <a:gd name="T42" fmla="*/ 0 w 55"/>
                <a:gd name="T43" fmla="*/ 0 h 56"/>
                <a:gd name="T44" fmla="*/ 0 w 55"/>
                <a:gd name="T45" fmla="*/ 0 h 56"/>
                <a:gd name="T46" fmla="*/ 0 w 55"/>
                <a:gd name="T47" fmla="*/ 0 h 56"/>
                <a:gd name="T48" fmla="*/ 0 w 55"/>
                <a:gd name="T49" fmla="*/ 0 h 56"/>
                <a:gd name="T50" fmla="*/ 0 w 55"/>
                <a:gd name="T51" fmla="*/ 0 h 56"/>
                <a:gd name="T52" fmla="*/ 0 w 55"/>
                <a:gd name="T53" fmla="*/ 0 h 56"/>
                <a:gd name="T54" fmla="*/ 0 w 55"/>
                <a:gd name="T55" fmla="*/ 0 h 56"/>
                <a:gd name="T56" fmla="*/ 0 w 55"/>
                <a:gd name="T57" fmla="*/ 0 h 56"/>
                <a:gd name="T58" fmla="*/ 0 w 55"/>
                <a:gd name="T59" fmla="*/ 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56"/>
                <a:gd name="T92" fmla="*/ 55 w 55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56">
                  <a:moveTo>
                    <a:pt x="39" y="0"/>
                  </a:moveTo>
                  <a:lnTo>
                    <a:pt x="47" y="3"/>
                  </a:lnTo>
                  <a:lnTo>
                    <a:pt x="51" y="10"/>
                  </a:lnTo>
                  <a:lnTo>
                    <a:pt x="51" y="17"/>
                  </a:lnTo>
                  <a:lnTo>
                    <a:pt x="53" y="25"/>
                  </a:lnTo>
                  <a:lnTo>
                    <a:pt x="47" y="26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5" y="46"/>
                  </a:lnTo>
                  <a:lnTo>
                    <a:pt x="48" y="46"/>
                  </a:lnTo>
                  <a:lnTo>
                    <a:pt x="43" y="46"/>
                  </a:lnTo>
                  <a:lnTo>
                    <a:pt x="35" y="45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5" y="46"/>
                  </a:lnTo>
                  <a:lnTo>
                    <a:pt x="11" y="49"/>
                  </a:lnTo>
                  <a:lnTo>
                    <a:pt x="11" y="55"/>
                  </a:lnTo>
                  <a:lnTo>
                    <a:pt x="7" y="55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9" y="24"/>
                  </a:lnTo>
                  <a:lnTo>
                    <a:pt x="15" y="16"/>
                  </a:lnTo>
                  <a:lnTo>
                    <a:pt x="23" y="11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16" name="Freeform 387"/>
            <p:cNvSpPr>
              <a:spLocks/>
            </p:cNvSpPr>
            <p:nvPr/>
          </p:nvSpPr>
          <p:spPr bwMode="auto">
            <a:xfrm>
              <a:off x="6793" y="3634"/>
              <a:ext cx="31" cy="17"/>
            </a:xfrm>
            <a:custGeom>
              <a:avLst/>
              <a:gdLst>
                <a:gd name="T0" fmla="*/ 0 w 124"/>
                <a:gd name="T1" fmla="*/ 0 h 66"/>
                <a:gd name="T2" fmla="*/ 0 w 124"/>
                <a:gd name="T3" fmla="*/ 0 h 66"/>
                <a:gd name="T4" fmla="*/ 0 w 124"/>
                <a:gd name="T5" fmla="*/ 0 h 66"/>
                <a:gd name="T6" fmla="*/ 0 w 124"/>
                <a:gd name="T7" fmla="*/ 0 h 66"/>
                <a:gd name="T8" fmla="*/ 0 w 124"/>
                <a:gd name="T9" fmla="*/ 0 h 66"/>
                <a:gd name="T10" fmla="*/ 0 w 124"/>
                <a:gd name="T11" fmla="*/ 0 h 66"/>
                <a:gd name="T12" fmla="*/ 0 w 124"/>
                <a:gd name="T13" fmla="*/ 0 h 66"/>
                <a:gd name="T14" fmla="*/ 0 w 124"/>
                <a:gd name="T15" fmla="*/ 0 h 66"/>
                <a:gd name="T16" fmla="*/ 0 w 124"/>
                <a:gd name="T17" fmla="*/ 0 h 66"/>
                <a:gd name="T18" fmla="*/ 0 w 124"/>
                <a:gd name="T19" fmla="*/ 0 h 66"/>
                <a:gd name="T20" fmla="*/ 0 w 124"/>
                <a:gd name="T21" fmla="*/ 0 h 66"/>
                <a:gd name="T22" fmla="*/ 0 w 124"/>
                <a:gd name="T23" fmla="*/ 0 h 66"/>
                <a:gd name="T24" fmla="*/ 0 w 124"/>
                <a:gd name="T25" fmla="*/ 0 h 66"/>
                <a:gd name="T26" fmla="*/ 0 w 124"/>
                <a:gd name="T27" fmla="*/ 0 h 66"/>
                <a:gd name="T28" fmla="*/ 0 w 124"/>
                <a:gd name="T29" fmla="*/ 0 h 66"/>
                <a:gd name="T30" fmla="*/ 0 w 124"/>
                <a:gd name="T31" fmla="*/ 0 h 66"/>
                <a:gd name="T32" fmla="*/ 0 w 124"/>
                <a:gd name="T33" fmla="*/ 0 h 66"/>
                <a:gd name="T34" fmla="*/ 0 w 124"/>
                <a:gd name="T35" fmla="*/ 0 h 66"/>
                <a:gd name="T36" fmla="*/ 0 w 124"/>
                <a:gd name="T37" fmla="*/ 0 h 66"/>
                <a:gd name="T38" fmla="*/ 0 w 124"/>
                <a:gd name="T39" fmla="*/ 0 h 66"/>
                <a:gd name="T40" fmla="*/ 0 w 124"/>
                <a:gd name="T41" fmla="*/ 0 h 66"/>
                <a:gd name="T42" fmla="*/ 0 w 124"/>
                <a:gd name="T43" fmla="*/ 0 h 66"/>
                <a:gd name="T44" fmla="*/ 0 w 124"/>
                <a:gd name="T45" fmla="*/ 0 h 66"/>
                <a:gd name="T46" fmla="*/ 0 w 124"/>
                <a:gd name="T47" fmla="*/ 0 h 66"/>
                <a:gd name="T48" fmla="*/ 0 w 124"/>
                <a:gd name="T49" fmla="*/ 0 h 66"/>
                <a:gd name="T50" fmla="*/ 0 w 124"/>
                <a:gd name="T51" fmla="*/ 0 h 66"/>
                <a:gd name="T52" fmla="*/ 0 w 124"/>
                <a:gd name="T53" fmla="*/ 0 h 66"/>
                <a:gd name="T54" fmla="*/ 0 w 124"/>
                <a:gd name="T55" fmla="*/ 0 h 66"/>
                <a:gd name="T56" fmla="*/ 0 w 124"/>
                <a:gd name="T57" fmla="*/ 0 h 66"/>
                <a:gd name="T58" fmla="*/ 0 w 124"/>
                <a:gd name="T59" fmla="*/ 0 h 66"/>
                <a:gd name="T60" fmla="*/ 0 w 124"/>
                <a:gd name="T61" fmla="*/ 0 h 66"/>
                <a:gd name="T62" fmla="*/ 0 w 124"/>
                <a:gd name="T63" fmla="*/ 0 h 66"/>
                <a:gd name="T64" fmla="*/ 0 w 124"/>
                <a:gd name="T65" fmla="*/ 0 h 66"/>
                <a:gd name="T66" fmla="*/ 0 w 124"/>
                <a:gd name="T67" fmla="*/ 0 h 66"/>
                <a:gd name="T68" fmla="*/ 0 w 124"/>
                <a:gd name="T69" fmla="*/ 0 h 66"/>
                <a:gd name="T70" fmla="*/ 0 w 124"/>
                <a:gd name="T71" fmla="*/ 0 h 66"/>
                <a:gd name="T72" fmla="*/ 0 w 124"/>
                <a:gd name="T73" fmla="*/ 0 h 66"/>
                <a:gd name="T74" fmla="*/ 0 w 124"/>
                <a:gd name="T75" fmla="*/ 0 h 66"/>
                <a:gd name="T76" fmla="*/ 0 w 124"/>
                <a:gd name="T77" fmla="*/ 0 h 66"/>
                <a:gd name="T78" fmla="*/ 0 w 124"/>
                <a:gd name="T79" fmla="*/ 0 h 66"/>
                <a:gd name="T80" fmla="*/ 0 w 124"/>
                <a:gd name="T81" fmla="*/ 0 h 66"/>
                <a:gd name="T82" fmla="*/ 0 w 124"/>
                <a:gd name="T83" fmla="*/ 0 h 66"/>
                <a:gd name="T84" fmla="*/ 0 w 124"/>
                <a:gd name="T85" fmla="*/ 0 h 66"/>
                <a:gd name="T86" fmla="*/ 0 w 124"/>
                <a:gd name="T87" fmla="*/ 0 h 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66"/>
                <a:gd name="T134" fmla="*/ 124 w 124"/>
                <a:gd name="T135" fmla="*/ 66 h 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66">
                  <a:moveTo>
                    <a:pt x="105" y="0"/>
                  </a:moveTo>
                  <a:lnTo>
                    <a:pt x="110" y="2"/>
                  </a:lnTo>
                  <a:lnTo>
                    <a:pt x="115" y="7"/>
                  </a:lnTo>
                  <a:lnTo>
                    <a:pt x="118" y="11"/>
                  </a:lnTo>
                  <a:lnTo>
                    <a:pt x="122" y="16"/>
                  </a:lnTo>
                  <a:lnTo>
                    <a:pt x="123" y="24"/>
                  </a:lnTo>
                  <a:lnTo>
                    <a:pt x="124" y="31"/>
                  </a:lnTo>
                  <a:lnTo>
                    <a:pt x="115" y="31"/>
                  </a:lnTo>
                  <a:lnTo>
                    <a:pt x="107" y="31"/>
                  </a:lnTo>
                  <a:lnTo>
                    <a:pt x="98" y="33"/>
                  </a:lnTo>
                  <a:lnTo>
                    <a:pt x="92" y="36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6"/>
                  </a:lnTo>
                  <a:lnTo>
                    <a:pt x="62" y="51"/>
                  </a:lnTo>
                  <a:lnTo>
                    <a:pt x="62" y="57"/>
                  </a:lnTo>
                  <a:lnTo>
                    <a:pt x="60" y="63"/>
                  </a:lnTo>
                  <a:lnTo>
                    <a:pt x="57" y="65"/>
                  </a:lnTo>
                  <a:lnTo>
                    <a:pt x="52" y="66"/>
                  </a:lnTo>
                  <a:lnTo>
                    <a:pt x="43" y="65"/>
                  </a:lnTo>
                  <a:lnTo>
                    <a:pt x="37" y="63"/>
                  </a:lnTo>
                  <a:lnTo>
                    <a:pt x="29" y="62"/>
                  </a:lnTo>
                  <a:lnTo>
                    <a:pt x="23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5" y="48"/>
                  </a:lnTo>
                  <a:lnTo>
                    <a:pt x="10" y="42"/>
                  </a:lnTo>
                  <a:lnTo>
                    <a:pt x="16" y="37"/>
                  </a:lnTo>
                  <a:lnTo>
                    <a:pt x="24" y="33"/>
                  </a:lnTo>
                  <a:lnTo>
                    <a:pt x="33" y="28"/>
                  </a:lnTo>
                  <a:lnTo>
                    <a:pt x="42" y="24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0" y="11"/>
                  </a:lnTo>
                  <a:lnTo>
                    <a:pt x="80" y="9"/>
                  </a:lnTo>
                  <a:lnTo>
                    <a:pt x="87" y="6"/>
                  </a:lnTo>
                  <a:lnTo>
                    <a:pt x="95" y="2"/>
                  </a:lnTo>
                  <a:lnTo>
                    <a:pt x="10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17" name="Freeform 388"/>
            <p:cNvSpPr>
              <a:spLocks/>
            </p:cNvSpPr>
            <p:nvPr/>
          </p:nvSpPr>
          <p:spPr bwMode="auto">
            <a:xfrm>
              <a:off x="7060" y="3644"/>
              <a:ext cx="13" cy="11"/>
            </a:xfrm>
            <a:custGeom>
              <a:avLst/>
              <a:gdLst>
                <a:gd name="T0" fmla="*/ 0 w 53"/>
                <a:gd name="T1" fmla="*/ 0 h 43"/>
                <a:gd name="T2" fmla="*/ 0 w 53"/>
                <a:gd name="T3" fmla="*/ 0 h 43"/>
                <a:gd name="T4" fmla="*/ 0 w 53"/>
                <a:gd name="T5" fmla="*/ 0 h 43"/>
                <a:gd name="T6" fmla="*/ 0 w 53"/>
                <a:gd name="T7" fmla="*/ 0 h 43"/>
                <a:gd name="T8" fmla="*/ 0 w 53"/>
                <a:gd name="T9" fmla="*/ 0 h 43"/>
                <a:gd name="T10" fmla="*/ 0 w 53"/>
                <a:gd name="T11" fmla="*/ 0 h 43"/>
                <a:gd name="T12" fmla="*/ 0 w 53"/>
                <a:gd name="T13" fmla="*/ 0 h 43"/>
                <a:gd name="T14" fmla="*/ 0 w 53"/>
                <a:gd name="T15" fmla="*/ 0 h 43"/>
                <a:gd name="T16" fmla="*/ 0 w 53"/>
                <a:gd name="T17" fmla="*/ 0 h 43"/>
                <a:gd name="T18" fmla="*/ 0 w 53"/>
                <a:gd name="T19" fmla="*/ 0 h 43"/>
                <a:gd name="T20" fmla="*/ 0 w 53"/>
                <a:gd name="T21" fmla="*/ 0 h 43"/>
                <a:gd name="T22" fmla="*/ 0 w 53"/>
                <a:gd name="T23" fmla="*/ 0 h 43"/>
                <a:gd name="T24" fmla="*/ 0 w 53"/>
                <a:gd name="T25" fmla="*/ 0 h 43"/>
                <a:gd name="T26" fmla="*/ 0 w 53"/>
                <a:gd name="T27" fmla="*/ 0 h 43"/>
                <a:gd name="T28" fmla="*/ 0 w 53"/>
                <a:gd name="T29" fmla="*/ 0 h 43"/>
                <a:gd name="T30" fmla="*/ 0 w 53"/>
                <a:gd name="T31" fmla="*/ 0 h 43"/>
                <a:gd name="T32" fmla="*/ 0 w 53"/>
                <a:gd name="T33" fmla="*/ 0 h 43"/>
                <a:gd name="T34" fmla="*/ 0 w 53"/>
                <a:gd name="T35" fmla="*/ 0 h 43"/>
                <a:gd name="T36" fmla="*/ 0 w 53"/>
                <a:gd name="T37" fmla="*/ 0 h 43"/>
                <a:gd name="T38" fmla="*/ 0 w 53"/>
                <a:gd name="T39" fmla="*/ 0 h 43"/>
                <a:gd name="T40" fmla="*/ 0 w 53"/>
                <a:gd name="T41" fmla="*/ 0 h 43"/>
                <a:gd name="T42" fmla="*/ 0 w 53"/>
                <a:gd name="T43" fmla="*/ 0 h 43"/>
                <a:gd name="T44" fmla="*/ 0 w 53"/>
                <a:gd name="T45" fmla="*/ 0 h 43"/>
                <a:gd name="T46" fmla="*/ 0 w 53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43"/>
                <a:gd name="T74" fmla="*/ 53 w 53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43">
                  <a:moveTo>
                    <a:pt x="40" y="0"/>
                  </a:moveTo>
                  <a:lnTo>
                    <a:pt x="45" y="2"/>
                  </a:lnTo>
                  <a:lnTo>
                    <a:pt x="49" y="8"/>
                  </a:lnTo>
                  <a:lnTo>
                    <a:pt x="52" y="12"/>
                  </a:lnTo>
                  <a:lnTo>
                    <a:pt x="53" y="19"/>
                  </a:lnTo>
                  <a:lnTo>
                    <a:pt x="52" y="24"/>
                  </a:lnTo>
                  <a:lnTo>
                    <a:pt x="52" y="30"/>
                  </a:lnTo>
                  <a:lnTo>
                    <a:pt x="51" y="36"/>
                  </a:lnTo>
                  <a:lnTo>
                    <a:pt x="51" y="42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4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2"/>
                  </a:lnTo>
                  <a:lnTo>
                    <a:pt x="4" y="33"/>
                  </a:lnTo>
                  <a:lnTo>
                    <a:pt x="11" y="24"/>
                  </a:lnTo>
                  <a:lnTo>
                    <a:pt x="17" y="15"/>
                  </a:lnTo>
                  <a:lnTo>
                    <a:pt x="23" y="9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18" name="Freeform 389"/>
            <p:cNvSpPr>
              <a:spLocks/>
            </p:cNvSpPr>
            <p:nvPr/>
          </p:nvSpPr>
          <p:spPr bwMode="auto">
            <a:xfrm>
              <a:off x="6866" y="3645"/>
              <a:ext cx="10" cy="15"/>
            </a:xfrm>
            <a:custGeom>
              <a:avLst/>
              <a:gdLst>
                <a:gd name="T0" fmla="*/ 0 w 42"/>
                <a:gd name="T1" fmla="*/ 0 h 59"/>
                <a:gd name="T2" fmla="*/ 0 w 42"/>
                <a:gd name="T3" fmla="*/ 0 h 59"/>
                <a:gd name="T4" fmla="*/ 0 w 42"/>
                <a:gd name="T5" fmla="*/ 0 h 59"/>
                <a:gd name="T6" fmla="*/ 0 w 42"/>
                <a:gd name="T7" fmla="*/ 0 h 59"/>
                <a:gd name="T8" fmla="*/ 0 w 42"/>
                <a:gd name="T9" fmla="*/ 0 h 59"/>
                <a:gd name="T10" fmla="*/ 0 w 42"/>
                <a:gd name="T11" fmla="*/ 0 h 59"/>
                <a:gd name="T12" fmla="*/ 0 w 42"/>
                <a:gd name="T13" fmla="*/ 0 h 59"/>
                <a:gd name="T14" fmla="*/ 0 w 42"/>
                <a:gd name="T15" fmla="*/ 0 h 59"/>
                <a:gd name="T16" fmla="*/ 0 w 42"/>
                <a:gd name="T17" fmla="*/ 0 h 59"/>
                <a:gd name="T18" fmla="*/ 0 w 42"/>
                <a:gd name="T19" fmla="*/ 0 h 59"/>
                <a:gd name="T20" fmla="*/ 0 w 42"/>
                <a:gd name="T21" fmla="*/ 0 h 59"/>
                <a:gd name="T22" fmla="*/ 0 w 42"/>
                <a:gd name="T23" fmla="*/ 0 h 59"/>
                <a:gd name="T24" fmla="*/ 0 w 42"/>
                <a:gd name="T25" fmla="*/ 0 h 59"/>
                <a:gd name="T26" fmla="*/ 0 w 42"/>
                <a:gd name="T27" fmla="*/ 0 h 59"/>
                <a:gd name="T28" fmla="*/ 0 w 42"/>
                <a:gd name="T29" fmla="*/ 0 h 59"/>
                <a:gd name="T30" fmla="*/ 0 w 42"/>
                <a:gd name="T31" fmla="*/ 0 h 59"/>
                <a:gd name="T32" fmla="*/ 0 w 42"/>
                <a:gd name="T33" fmla="*/ 0 h 59"/>
                <a:gd name="T34" fmla="*/ 0 w 42"/>
                <a:gd name="T35" fmla="*/ 0 h 59"/>
                <a:gd name="T36" fmla="*/ 0 w 42"/>
                <a:gd name="T37" fmla="*/ 0 h 59"/>
                <a:gd name="T38" fmla="*/ 0 w 42"/>
                <a:gd name="T39" fmla="*/ 0 h 59"/>
                <a:gd name="T40" fmla="*/ 0 w 42"/>
                <a:gd name="T41" fmla="*/ 0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33" y="0"/>
                  </a:moveTo>
                  <a:lnTo>
                    <a:pt x="38" y="9"/>
                  </a:lnTo>
                  <a:lnTo>
                    <a:pt x="42" y="18"/>
                  </a:lnTo>
                  <a:lnTo>
                    <a:pt x="37" y="20"/>
                  </a:lnTo>
                  <a:lnTo>
                    <a:pt x="32" y="24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20" y="40"/>
                  </a:lnTo>
                  <a:lnTo>
                    <a:pt x="18" y="47"/>
                  </a:lnTo>
                  <a:lnTo>
                    <a:pt x="15" y="52"/>
                  </a:lnTo>
                  <a:lnTo>
                    <a:pt x="16" y="59"/>
                  </a:lnTo>
                  <a:lnTo>
                    <a:pt x="7" y="57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1" y="38"/>
                  </a:lnTo>
                  <a:lnTo>
                    <a:pt x="3" y="30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19" name="Freeform 390"/>
            <p:cNvSpPr>
              <a:spLocks/>
            </p:cNvSpPr>
            <p:nvPr/>
          </p:nvSpPr>
          <p:spPr bwMode="auto">
            <a:xfrm>
              <a:off x="6890" y="3647"/>
              <a:ext cx="26" cy="13"/>
            </a:xfrm>
            <a:custGeom>
              <a:avLst/>
              <a:gdLst>
                <a:gd name="T0" fmla="*/ 0 w 106"/>
                <a:gd name="T1" fmla="*/ 0 h 53"/>
                <a:gd name="T2" fmla="*/ 0 w 106"/>
                <a:gd name="T3" fmla="*/ 0 h 53"/>
                <a:gd name="T4" fmla="*/ 0 w 106"/>
                <a:gd name="T5" fmla="*/ 0 h 53"/>
                <a:gd name="T6" fmla="*/ 0 w 106"/>
                <a:gd name="T7" fmla="*/ 0 h 53"/>
                <a:gd name="T8" fmla="*/ 0 w 106"/>
                <a:gd name="T9" fmla="*/ 0 h 53"/>
                <a:gd name="T10" fmla="*/ 0 w 106"/>
                <a:gd name="T11" fmla="*/ 0 h 53"/>
                <a:gd name="T12" fmla="*/ 0 w 106"/>
                <a:gd name="T13" fmla="*/ 0 h 53"/>
                <a:gd name="T14" fmla="*/ 0 w 106"/>
                <a:gd name="T15" fmla="*/ 0 h 53"/>
                <a:gd name="T16" fmla="*/ 0 w 106"/>
                <a:gd name="T17" fmla="*/ 0 h 53"/>
                <a:gd name="T18" fmla="*/ 0 w 106"/>
                <a:gd name="T19" fmla="*/ 0 h 53"/>
                <a:gd name="T20" fmla="*/ 0 w 106"/>
                <a:gd name="T21" fmla="*/ 0 h 53"/>
                <a:gd name="T22" fmla="*/ 0 w 106"/>
                <a:gd name="T23" fmla="*/ 0 h 53"/>
                <a:gd name="T24" fmla="*/ 0 w 106"/>
                <a:gd name="T25" fmla="*/ 0 h 53"/>
                <a:gd name="T26" fmla="*/ 0 w 106"/>
                <a:gd name="T27" fmla="*/ 0 h 53"/>
                <a:gd name="T28" fmla="*/ 0 w 106"/>
                <a:gd name="T29" fmla="*/ 0 h 53"/>
                <a:gd name="T30" fmla="*/ 0 w 106"/>
                <a:gd name="T31" fmla="*/ 0 h 53"/>
                <a:gd name="T32" fmla="*/ 0 w 106"/>
                <a:gd name="T33" fmla="*/ 0 h 53"/>
                <a:gd name="T34" fmla="*/ 0 w 106"/>
                <a:gd name="T35" fmla="*/ 0 h 53"/>
                <a:gd name="T36" fmla="*/ 0 w 106"/>
                <a:gd name="T37" fmla="*/ 0 h 53"/>
                <a:gd name="T38" fmla="*/ 0 w 106"/>
                <a:gd name="T39" fmla="*/ 0 h 53"/>
                <a:gd name="T40" fmla="*/ 0 w 106"/>
                <a:gd name="T41" fmla="*/ 0 h 53"/>
                <a:gd name="T42" fmla="*/ 0 w 106"/>
                <a:gd name="T43" fmla="*/ 0 h 53"/>
                <a:gd name="T44" fmla="*/ 0 w 106"/>
                <a:gd name="T45" fmla="*/ 0 h 53"/>
                <a:gd name="T46" fmla="*/ 0 w 106"/>
                <a:gd name="T47" fmla="*/ 0 h 53"/>
                <a:gd name="T48" fmla="*/ 0 w 106"/>
                <a:gd name="T49" fmla="*/ 0 h 53"/>
                <a:gd name="T50" fmla="*/ 0 w 106"/>
                <a:gd name="T51" fmla="*/ 0 h 53"/>
                <a:gd name="T52" fmla="*/ 0 w 106"/>
                <a:gd name="T53" fmla="*/ 0 h 53"/>
                <a:gd name="T54" fmla="*/ 0 w 106"/>
                <a:gd name="T55" fmla="*/ 0 h 53"/>
                <a:gd name="T56" fmla="*/ 0 w 106"/>
                <a:gd name="T57" fmla="*/ 0 h 53"/>
                <a:gd name="T58" fmla="*/ 0 w 106"/>
                <a:gd name="T59" fmla="*/ 0 h 53"/>
                <a:gd name="T60" fmla="*/ 0 w 106"/>
                <a:gd name="T61" fmla="*/ 0 h 53"/>
                <a:gd name="T62" fmla="*/ 0 w 106"/>
                <a:gd name="T63" fmla="*/ 0 h 53"/>
                <a:gd name="T64" fmla="*/ 0 w 106"/>
                <a:gd name="T65" fmla="*/ 0 h 53"/>
                <a:gd name="T66" fmla="*/ 0 w 106"/>
                <a:gd name="T67" fmla="*/ 0 h 53"/>
                <a:gd name="T68" fmla="*/ 0 w 106"/>
                <a:gd name="T69" fmla="*/ 0 h 53"/>
                <a:gd name="T70" fmla="*/ 0 w 106"/>
                <a:gd name="T71" fmla="*/ 0 h 53"/>
                <a:gd name="T72" fmla="*/ 0 w 106"/>
                <a:gd name="T73" fmla="*/ 0 h 53"/>
                <a:gd name="T74" fmla="*/ 0 w 106"/>
                <a:gd name="T75" fmla="*/ 0 h 53"/>
                <a:gd name="T76" fmla="*/ 0 w 106"/>
                <a:gd name="T77" fmla="*/ 0 h 53"/>
                <a:gd name="T78" fmla="*/ 0 w 106"/>
                <a:gd name="T79" fmla="*/ 0 h 53"/>
                <a:gd name="T80" fmla="*/ 0 w 106"/>
                <a:gd name="T81" fmla="*/ 0 h 53"/>
                <a:gd name="T82" fmla="*/ 0 w 106"/>
                <a:gd name="T83" fmla="*/ 0 h 53"/>
                <a:gd name="T84" fmla="*/ 0 w 106"/>
                <a:gd name="T85" fmla="*/ 0 h 53"/>
                <a:gd name="T86" fmla="*/ 0 w 106"/>
                <a:gd name="T87" fmla="*/ 0 h 53"/>
                <a:gd name="T88" fmla="*/ 0 w 106"/>
                <a:gd name="T89" fmla="*/ 0 h 53"/>
                <a:gd name="T90" fmla="*/ 0 w 106"/>
                <a:gd name="T91" fmla="*/ 0 h 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53"/>
                <a:gd name="T140" fmla="*/ 106 w 106"/>
                <a:gd name="T141" fmla="*/ 53 h 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53">
                  <a:moveTo>
                    <a:pt x="78" y="0"/>
                  </a:moveTo>
                  <a:lnTo>
                    <a:pt x="87" y="0"/>
                  </a:lnTo>
                  <a:lnTo>
                    <a:pt x="95" y="3"/>
                  </a:lnTo>
                  <a:lnTo>
                    <a:pt x="89" y="8"/>
                  </a:lnTo>
                  <a:lnTo>
                    <a:pt x="89" y="13"/>
                  </a:lnTo>
                  <a:lnTo>
                    <a:pt x="96" y="11"/>
                  </a:lnTo>
                  <a:lnTo>
                    <a:pt x="102" y="12"/>
                  </a:lnTo>
                  <a:lnTo>
                    <a:pt x="105" y="15"/>
                  </a:lnTo>
                  <a:lnTo>
                    <a:pt x="106" y="22"/>
                  </a:lnTo>
                  <a:lnTo>
                    <a:pt x="105" y="26"/>
                  </a:lnTo>
                  <a:lnTo>
                    <a:pt x="105" y="32"/>
                  </a:lnTo>
                  <a:lnTo>
                    <a:pt x="102" y="37"/>
                  </a:lnTo>
                  <a:lnTo>
                    <a:pt x="100" y="43"/>
                  </a:lnTo>
                  <a:lnTo>
                    <a:pt x="93" y="44"/>
                  </a:lnTo>
                  <a:lnTo>
                    <a:pt x="85" y="45"/>
                  </a:lnTo>
                  <a:lnTo>
                    <a:pt x="78" y="44"/>
                  </a:lnTo>
                  <a:lnTo>
                    <a:pt x="71" y="43"/>
                  </a:lnTo>
                  <a:lnTo>
                    <a:pt x="65" y="40"/>
                  </a:lnTo>
                  <a:lnTo>
                    <a:pt x="60" y="36"/>
                  </a:lnTo>
                  <a:lnTo>
                    <a:pt x="58" y="30"/>
                  </a:lnTo>
                  <a:lnTo>
                    <a:pt x="59" y="23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7" y="41"/>
                  </a:lnTo>
                  <a:lnTo>
                    <a:pt x="29" y="46"/>
                  </a:lnTo>
                  <a:lnTo>
                    <a:pt x="22" y="50"/>
                  </a:lnTo>
                  <a:lnTo>
                    <a:pt x="14" y="53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8" y="11"/>
                  </a:lnTo>
                  <a:lnTo>
                    <a:pt x="26" y="6"/>
                  </a:lnTo>
                  <a:lnTo>
                    <a:pt x="36" y="5"/>
                  </a:lnTo>
                  <a:lnTo>
                    <a:pt x="47" y="3"/>
                  </a:lnTo>
                  <a:lnTo>
                    <a:pt x="57" y="3"/>
                  </a:lnTo>
                  <a:lnTo>
                    <a:pt x="67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0" name="Freeform 391"/>
            <p:cNvSpPr>
              <a:spLocks/>
            </p:cNvSpPr>
            <p:nvPr/>
          </p:nvSpPr>
          <p:spPr bwMode="auto">
            <a:xfrm>
              <a:off x="7079" y="3649"/>
              <a:ext cx="16" cy="16"/>
            </a:xfrm>
            <a:custGeom>
              <a:avLst/>
              <a:gdLst>
                <a:gd name="T0" fmla="*/ 0 w 66"/>
                <a:gd name="T1" fmla="*/ 0 h 64"/>
                <a:gd name="T2" fmla="*/ 0 w 66"/>
                <a:gd name="T3" fmla="*/ 0 h 64"/>
                <a:gd name="T4" fmla="*/ 0 w 66"/>
                <a:gd name="T5" fmla="*/ 0 h 64"/>
                <a:gd name="T6" fmla="*/ 0 w 66"/>
                <a:gd name="T7" fmla="*/ 0 h 64"/>
                <a:gd name="T8" fmla="*/ 0 w 66"/>
                <a:gd name="T9" fmla="*/ 0 h 64"/>
                <a:gd name="T10" fmla="*/ 0 w 66"/>
                <a:gd name="T11" fmla="*/ 0 h 64"/>
                <a:gd name="T12" fmla="*/ 0 w 66"/>
                <a:gd name="T13" fmla="*/ 0 h 64"/>
                <a:gd name="T14" fmla="*/ 0 w 66"/>
                <a:gd name="T15" fmla="*/ 0 h 64"/>
                <a:gd name="T16" fmla="*/ 0 w 66"/>
                <a:gd name="T17" fmla="*/ 0 h 64"/>
                <a:gd name="T18" fmla="*/ 0 w 66"/>
                <a:gd name="T19" fmla="*/ 0 h 64"/>
                <a:gd name="T20" fmla="*/ 0 w 66"/>
                <a:gd name="T21" fmla="*/ 0 h 64"/>
                <a:gd name="T22" fmla="*/ 0 w 66"/>
                <a:gd name="T23" fmla="*/ 0 h 64"/>
                <a:gd name="T24" fmla="*/ 0 w 66"/>
                <a:gd name="T25" fmla="*/ 0 h 64"/>
                <a:gd name="T26" fmla="*/ 0 w 66"/>
                <a:gd name="T27" fmla="*/ 0 h 64"/>
                <a:gd name="T28" fmla="*/ 0 w 66"/>
                <a:gd name="T29" fmla="*/ 0 h 64"/>
                <a:gd name="T30" fmla="*/ 0 w 66"/>
                <a:gd name="T31" fmla="*/ 0 h 64"/>
                <a:gd name="T32" fmla="*/ 0 w 66"/>
                <a:gd name="T33" fmla="*/ 0 h 64"/>
                <a:gd name="T34" fmla="*/ 0 w 66"/>
                <a:gd name="T35" fmla="*/ 0 h 64"/>
                <a:gd name="T36" fmla="*/ 0 w 66"/>
                <a:gd name="T37" fmla="*/ 0 h 64"/>
                <a:gd name="T38" fmla="*/ 0 w 66"/>
                <a:gd name="T39" fmla="*/ 0 h 64"/>
                <a:gd name="T40" fmla="*/ 0 w 66"/>
                <a:gd name="T41" fmla="*/ 0 h 64"/>
                <a:gd name="T42" fmla="*/ 0 w 66"/>
                <a:gd name="T43" fmla="*/ 0 h 64"/>
                <a:gd name="T44" fmla="*/ 0 w 66"/>
                <a:gd name="T45" fmla="*/ 0 h 64"/>
                <a:gd name="T46" fmla="*/ 0 w 66"/>
                <a:gd name="T47" fmla="*/ 0 h 64"/>
                <a:gd name="T48" fmla="*/ 0 w 66"/>
                <a:gd name="T49" fmla="*/ 0 h 64"/>
                <a:gd name="T50" fmla="*/ 0 w 66"/>
                <a:gd name="T51" fmla="*/ 0 h 64"/>
                <a:gd name="T52" fmla="*/ 0 w 66"/>
                <a:gd name="T53" fmla="*/ 0 h 64"/>
                <a:gd name="T54" fmla="*/ 0 w 66"/>
                <a:gd name="T55" fmla="*/ 0 h 64"/>
                <a:gd name="T56" fmla="*/ 0 w 66"/>
                <a:gd name="T57" fmla="*/ 0 h 64"/>
                <a:gd name="T58" fmla="*/ 0 w 66"/>
                <a:gd name="T59" fmla="*/ 0 h 64"/>
                <a:gd name="T60" fmla="*/ 0 w 66"/>
                <a:gd name="T61" fmla="*/ 0 h 64"/>
                <a:gd name="T62" fmla="*/ 0 w 66"/>
                <a:gd name="T63" fmla="*/ 0 h 64"/>
                <a:gd name="T64" fmla="*/ 0 w 66"/>
                <a:gd name="T65" fmla="*/ 0 h 64"/>
                <a:gd name="T66" fmla="*/ 0 w 66"/>
                <a:gd name="T67" fmla="*/ 0 h 64"/>
                <a:gd name="T68" fmla="*/ 0 w 66"/>
                <a:gd name="T69" fmla="*/ 0 h 64"/>
                <a:gd name="T70" fmla="*/ 0 w 66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64"/>
                <a:gd name="T110" fmla="*/ 66 w 66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64">
                  <a:moveTo>
                    <a:pt x="45" y="0"/>
                  </a:moveTo>
                  <a:lnTo>
                    <a:pt x="48" y="1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58" y="9"/>
                  </a:lnTo>
                  <a:lnTo>
                    <a:pt x="52" y="10"/>
                  </a:lnTo>
                  <a:lnTo>
                    <a:pt x="46" y="11"/>
                  </a:lnTo>
                  <a:lnTo>
                    <a:pt x="51" y="12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6" y="19"/>
                  </a:lnTo>
                  <a:lnTo>
                    <a:pt x="58" y="24"/>
                  </a:lnTo>
                  <a:lnTo>
                    <a:pt x="51" y="33"/>
                  </a:lnTo>
                  <a:lnTo>
                    <a:pt x="43" y="38"/>
                  </a:lnTo>
                  <a:lnTo>
                    <a:pt x="35" y="46"/>
                  </a:lnTo>
                  <a:lnTo>
                    <a:pt x="27" y="51"/>
                  </a:lnTo>
                  <a:lnTo>
                    <a:pt x="18" y="57"/>
                  </a:lnTo>
                  <a:lnTo>
                    <a:pt x="9" y="61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5" y="49"/>
                  </a:lnTo>
                  <a:lnTo>
                    <a:pt x="10" y="43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1" y="24"/>
                  </a:lnTo>
                  <a:lnTo>
                    <a:pt x="16" y="19"/>
                  </a:lnTo>
                  <a:lnTo>
                    <a:pt x="23" y="15"/>
                  </a:lnTo>
                  <a:lnTo>
                    <a:pt x="27" y="9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1" name="Freeform 392"/>
            <p:cNvSpPr>
              <a:spLocks/>
            </p:cNvSpPr>
            <p:nvPr/>
          </p:nvSpPr>
          <p:spPr bwMode="auto">
            <a:xfrm>
              <a:off x="6753" y="3651"/>
              <a:ext cx="25" cy="20"/>
            </a:xfrm>
            <a:custGeom>
              <a:avLst/>
              <a:gdLst>
                <a:gd name="T0" fmla="*/ 0 w 101"/>
                <a:gd name="T1" fmla="*/ 0 h 81"/>
                <a:gd name="T2" fmla="*/ 0 w 101"/>
                <a:gd name="T3" fmla="*/ 0 h 81"/>
                <a:gd name="T4" fmla="*/ 0 w 101"/>
                <a:gd name="T5" fmla="*/ 0 h 81"/>
                <a:gd name="T6" fmla="*/ 0 w 101"/>
                <a:gd name="T7" fmla="*/ 0 h 81"/>
                <a:gd name="T8" fmla="*/ 0 w 101"/>
                <a:gd name="T9" fmla="*/ 0 h 81"/>
                <a:gd name="T10" fmla="*/ 0 w 101"/>
                <a:gd name="T11" fmla="*/ 0 h 81"/>
                <a:gd name="T12" fmla="*/ 0 w 101"/>
                <a:gd name="T13" fmla="*/ 0 h 81"/>
                <a:gd name="T14" fmla="*/ 0 w 101"/>
                <a:gd name="T15" fmla="*/ 0 h 81"/>
                <a:gd name="T16" fmla="*/ 0 w 101"/>
                <a:gd name="T17" fmla="*/ 0 h 81"/>
                <a:gd name="T18" fmla="*/ 0 w 101"/>
                <a:gd name="T19" fmla="*/ 0 h 81"/>
                <a:gd name="T20" fmla="*/ 0 w 101"/>
                <a:gd name="T21" fmla="*/ 0 h 81"/>
                <a:gd name="T22" fmla="*/ 0 w 101"/>
                <a:gd name="T23" fmla="*/ 0 h 81"/>
                <a:gd name="T24" fmla="*/ 0 w 101"/>
                <a:gd name="T25" fmla="*/ 0 h 81"/>
                <a:gd name="T26" fmla="*/ 0 w 101"/>
                <a:gd name="T27" fmla="*/ 0 h 81"/>
                <a:gd name="T28" fmla="*/ 0 w 101"/>
                <a:gd name="T29" fmla="*/ 0 h 81"/>
                <a:gd name="T30" fmla="*/ 0 w 101"/>
                <a:gd name="T31" fmla="*/ 0 h 81"/>
                <a:gd name="T32" fmla="*/ 0 w 101"/>
                <a:gd name="T33" fmla="*/ 0 h 81"/>
                <a:gd name="T34" fmla="*/ 0 w 101"/>
                <a:gd name="T35" fmla="*/ 0 h 81"/>
                <a:gd name="T36" fmla="*/ 0 w 101"/>
                <a:gd name="T37" fmla="*/ 0 h 81"/>
                <a:gd name="T38" fmla="*/ 0 w 101"/>
                <a:gd name="T39" fmla="*/ 0 h 81"/>
                <a:gd name="T40" fmla="*/ 0 w 101"/>
                <a:gd name="T41" fmla="*/ 0 h 81"/>
                <a:gd name="T42" fmla="*/ 0 w 101"/>
                <a:gd name="T43" fmla="*/ 0 h 81"/>
                <a:gd name="T44" fmla="*/ 0 w 101"/>
                <a:gd name="T45" fmla="*/ 0 h 81"/>
                <a:gd name="T46" fmla="*/ 0 w 101"/>
                <a:gd name="T47" fmla="*/ 0 h 81"/>
                <a:gd name="T48" fmla="*/ 0 w 101"/>
                <a:gd name="T49" fmla="*/ 0 h 81"/>
                <a:gd name="T50" fmla="*/ 0 w 101"/>
                <a:gd name="T51" fmla="*/ 0 h 81"/>
                <a:gd name="T52" fmla="*/ 0 w 101"/>
                <a:gd name="T53" fmla="*/ 0 h 81"/>
                <a:gd name="T54" fmla="*/ 0 w 101"/>
                <a:gd name="T55" fmla="*/ 0 h 81"/>
                <a:gd name="T56" fmla="*/ 0 w 101"/>
                <a:gd name="T57" fmla="*/ 0 h 81"/>
                <a:gd name="T58" fmla="*/ 0 w 101"/>
                <a:gd name="T59" fmla="*/ 0 h 81"/>
                <a:gd name="T60" fmla="*/ 0 w 101"/>
                <a:gd name="T61" fmla="*/ 0 h 81"/>
                <a:gd name="T62" fmla="*/ 0 w 101"/>
                <a:gd name="T63" fmla="*/ 0 h 81"/>
                <a:gd name="T64" fmla="*/ 0 w 101"/>
                <a:gd name="T65" fmla="*/ 0 h 81"/>
                <a:gd name="T66" fmla="*/ 0 w 101"/>
                <a:gd name="T67" fmla="*/ 0 h 81"/>
                <a:gd name="T68" fmla="*/ 0 w 101"/>
                <a:gd name="T69" fmla="*/ 0 h 81"/>
                <a:gd name="T70" fmla="*/ 0 w 101"/>
                <a:gd name="T71" fmla="*/ 0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1"/>
                <a:gd name="T110" fmla="*/ 101 w 101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1">
                  <a:moveTo>
                    <a:pt x="101" y="0"/>
                  </a:moveTo>
                  <a:lnTo>
                    <a:pt x="97" y="8"/>
                  </a:lnTo>
                  <a:lnTo>
                    <a:pt x="94" y="17"/>
                  </a:lnTo>
                  <a:lnTo>
                    <a:pt x="89" y="25"/>
                  </a:lnTo>
                  <a:lnTo>
                    <a:pt x="85" y="34"/>
                  </a:lnTo>
                  <a:lnTo>
                    <a:pt x="83" y="38"/>
                  </a:lnTo>
                  <a:lnTo>
                    <a:pt x="79" y="43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1" y="55"/>
                  </a:lnTo>
                  <a:lnTo>
                    <a:pt x="54" y="60"/>
                  </a:lnTo>
                  <a:lnTo>
                    <a:pt x="47" y="63"/>
                  </a:lnTo>
                  <a:lnTo>
                    <a:pt x="39" y="68"/>
                  </a:lnTo>
                  <a:lnTo>
                    <a:pt x="32" y="70"/>
                  </a:lnTo>
                  <a:lnTo>
                    <a:pt x="26" y="75"/>
                  </a:lnTo>
                  <a:lnTo>
                    <a:pt x="19" y="77"/>
                  </a:lnTo>
                  <a:lnTo>
                    <a:pt x="13" y="79"/>
                  </a:lnTo>
                  <a:lnTo>
                    <a:pt x="6" y="80"/>
                  </a:lnTo>
                  <a:lnTo>
                    <a:pt x="0" y="81"/>
                  </a:lnTo>
                  <a:lnTo>
                    <a:pt x="2" y="73"/>
                  </a:lnTo>
                  <a:lnTo>
                    <a:pt x="5" y="66"/>
                  </a:lnTo>
                  <a:lnTo>
                    <a:pt x="8" y="60"/>
                  </a:lnTo>
                  <a:lnTo>
                    <a:pt x="13" y="55"/>
                  </a:lnTo>
                  <a:lnTo>
                    <a:pt x="15" y="49"/>
                  </a:lnTo>
                  <a:lnTo>
                    <a:pt x="21" y="44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38" y="29"/>
                  </a:lnTo>
                  <a:lnTo>
                    <a:pt x="45" y="24"/>
                  </a:lnTo>
                  <a:lnTo>
                    <a:pt x="53" y="18"/>
                  </a:lnTo>
                  <a:lnTo>
                    <a:pt x="62" y="15"/>
                  </a:lnTo>
                  <a:lnTo>
                    <a:pt x="72" y="10"/>
                  </a:lnTo>
                  <a:lnTo>
                    <a:pt x="82" y="7"/>
                  </a:lnTo>
                  <a:lnTo>
                    <a:pt x="91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2" name="Freeform 393"/>
            <p:cNvSpPr>
              <a:spLocks/>
            </p:cNvSpPr>
            <p:nvPr/>
          </p:nvSpPr>
          <p:spPr bwMode="auto">
            <a:xfrm>
              <a:off x="7012" y="3652"/>
              <a:ext cx="13" cy="15"/>
            </a:xfrm>
            <a:custGeom>
              <a:avLst/>
              <a:gdLst>
                <a:gd name="T0" fmla="*/ 0 w 54"/>
                <a:gd name="T1" fmla="*/ 0 h 61"/>
                <a:gd name="T2" fmla="*/ 0 w 54"/>
                <a:gd name="T3" fmla="*/ 0 h 61"/>
                <a:gd name="T4" fmla="*/ 0 w 54"/>
                <a:gd name="T5" fmla="*/ 0 h 61"/>
                <a:gd name="T6" fmla="*/ 0 w 54"/>
                <a:gd name="T7" fmla="*/ 0 h 61"/>
                <a:gd name="T8" fmla="*/ 0 w 54"/>
                <a:gd name="T9" fmla="*/ 0 h 61"/>
                <a:gd name="T10" fmla="*/ 0 w 54"/>
                <a:gd name="T11" fmla="*/ 0 h 61"/>
                <a:gd name="T12" fmla="*/ 0 w 54"/>
                <a:gd name="T13" fmla="*/ 0 h 61"/>
                <a:gd name="T14" fmla="*/ 0 w 54"/>
                <a:gd name="T15" fmla="*/ 0 h 61"/>
                <a:gd name="T16" fmla="*/ 0 w 54"/>
                <a:gd name="T17" fmla="*/ 0 h 61"/>
                <a:gd name="T18" fmla="*/ 0 w 54"/>
                <a:gd name="T19" fmla="*/ 0 h 61"/>
                <a:gd name="T20" fmla="*/ 0 w 54"/>
                <a:gd name="T21" fmla="*/ 0 h 61"/>
                <a:gd name="T22" fmla="*/ 0 w 54"/>
                <a:gd name="T23" fmla="*/ 0 h 61"/>
                <a:gd name="T24" fmla="*/ 0 w 54"/>
                <a:gd name="T25" fmla="*/ 0 h 61"/>
                <a:gd name="T26" fmla="*/ 0 w 54"/>
                <a:gd name="T27" fmla="*/ 0 h 61"/>
                <a:gd name="T28" fmla="*/ 0 w 54"/>
                <a:gd name="T29" fmla="*/ 0 h 61"/>
                <a:gd name="T30" fmla="*/ 0 w 54"/>
                <a:gd name="T31" fmla="*/ 0 h 61"/>
                <a:gd name="T32" fmla="*/ 0 w 54"/>
                <a:gd name="T33" fmla="*/ 0 h 61"/>
                <a:gd name="T34" fmla="*/ 0 w 54"/>
                <a:gd name="T35" fmla="*/ 0 h 61"/>
                <a:gd name="T36" fmla="*/ 0 w 54"/>
                <a:gd name="T37" fmla="*/ 0 h 61"/>
                <a:gd name="T38" fmla="*/ 0 w 54"/>
                <a:gd name="T39" fmla="*/ 0 h 61"/>
                <a:gd name="T40" fmla="*/ 0 w 54"/>
                <a:gd name="T41" fmla="*/ 0 h 61"/>
                <a:gd name="T42" fmla="*/ 0 w 54"/>
                <a:gd name="T43" fmla="*/ 0 h 61"/>
                <a:gd name="T44" fmla="*/ 0 w 54"/>
                <a:gd name="T45" fmla="*/ 0 h 61"/>
                <a:gd name="T46" fmla="*/ 0 w 54"/>
                <a:gd name="T47" fmla="*/ 0 h 61"/>
                <a:gd name="T48" fmla="*/ 0 w 54"/>
                <a:gd name="T49" fmla="*/ 0 h 61"/>
                <a:gd name="T50" fmla="*/ 0 w 54"/>
                <a:gd name="T51" fmla="*/ 0 h 61"/>
                <a:gd name="T52" fmla="*/ 0 w 54"/>
                <a:gd name="T53" fmla="*/ 0 h 61"/>
                <a:gd name="T54" fmla="*/ 0 w 54"/>
                <a:gd name="T55" fmla="*/ 0 h 61"/>
                <a:gd name="T56" fmla="*/ 0 w 54"/>
                <a:gd name="T57" fmla="*/ 0 h 61"/>
                <a:gd name="T58" fmla="*/ 0 w 54"/>
                <a:gd name="T59" fmla="*/ 0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61"/>
                <a:gd name="T92" fmla="*/ 54 w 54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61">
                  <a:moveTo>
                    <a:pt x="12" y="0"/>
                  </a:moveTo>
                  <a:lnTo>
                    <a:pt x="18" y="3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41" y="24"/>
                  </a:lnTo>
                  <a:lnTo>
                    <a:pt x="47" y="29"/>
                  </a:lnTo>
                  <a:lnTo>
                    <a:pt x="54" y="34"/>
                  </a:lnTo>
                  <a:lnTo>
                    <a:pt x="44" y="34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21" y="52"/>
                  </a:lnTo>
                  <a:lnTo>
                    <a:pt x="17" y="57"/>
                  </a:lnTo>
                  <a:lnTo>
                    <a:pt x="12" y="59"/>
                  </a:lnTo>
                  <a:lnTo>
                    <a:pt x="6" y="61"/>
                  </a:lnTo>
                  <a:lnTo>
                    <a:pt x="6" y="54"/>
                  </a:lnTo>
                  <a:lnTo>
                    <a:pt x="5" y="48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3" name="Freeform 394"/>
            <p:cNvSpPr>
              <a:spLocks/>
            </p:cNvSpPr>
            <p:nvPr/>
          </p:nvSpPr>
          <p:spPr bwMode="auto">
            <a:xfrm>
              <a:off x="6739" y="3655"/>
              <a:ext cx="10" cy="12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0 h 50"/>
                <a:gd name="T4" fmla="*/ 0 w 40"/>
                <a:gd name="T5" fmla="*/ 0 h 50"/>
                <a:gd name="T6" fmla="*/ 0 w 40"/>
                <a:gd name="T7" fmla="*/ 0 h 50"/>
                <a:gd name="T8" fmla="*/ 0 w 40"/>
                <a:gd name="T9" fmla="*/ 0 h 50"/>
                <a:gd name="T10" fmla="*/ 0 w 40"/>
                <a:gd name="T11" fmla="*/ 0 h 50"/>
                <a:gd name="T12" fmla="*/ 0 w 40"/>
                <a:gd name="T13" fmla="*/ 0 h 50"/>
                <a:gd name="T14" fmla="*/ 0 w 40"/>
                <a:gd name="T15" fmla="*/ 0 h 50"/>
                <a:gd name="T16" fmla="*/ 0 w 40"/>
                <a:gd name="T17" fmla="*/ 0 h 50"/>
                <a:gd name="T18" fmla="*/ 0 w 40"/>
                <a:gd name="T19" fmla="*/ 0 h 50"/>
                <a:gd name="T20" fmla="*/ 0 w 40"/>
                <a:gd name="T21" fmla="*/ 0 h 50"/>
                <a:gd name="T22" fmla="*/ 0 w 40"/>
                <a:gd name="T23" fmla="*/ 0 h 50"/>
                <a:gd name="T24" fmla="*/ 0 w 40"/>
                <a:gd name="T25" fmla="*/ 0 h 50"/>
                <a:gd name="T26" fmla="*/ 0 w 40"/>
                <a:gd name="T27" fmla="*/ 0 h 50"/>
                <a:gd name="T28" fmla="*/ 0 w 40"/>
                <a:gd name="T29" fmla="*/ 0 h 50"/>
                <a:gd name="T30" fmla="*/ 0 w 40"/>
                <a:gd name="T31" fmla="*/ 0 h 50"/>
                <a:gd name="T32" fmla="*/ 0 w 40"/>
                <a:gd name="T33" fmla="*/ 0 h 50"/>
                <a:gd name="T34" fmla="*/ 0 w 40"/>
                <a:gd name="T35" fmla="*/ 0 h 50"/>
                <a:gd name="T36" fmla="*/ 0 w 40"/>
                <a:gd name="T37" fmla="*/ 0 h 50"/>
                <a:gd name="T38" fmla="*/ 0 w 40"/>
                <a:gd name="T39" fmla="*/ 0 h 50"/>
                <a:gd name="T40" fmla="*/ 0 w 40"/>
                <a:gd name="T41" fmla="*/ 0 h 50"/>
                <a:gd name="T42" fmla="*/ 0 w 40"/>
                <a:gd name="T43" fmla="*/ 0 h 50"/>
                <a:gd name="T44" fmla="*/ 0 w 40"/>
                <a:gd name="T45" fmla="*/ 0 h 50"/>
                <a:gd name="T46" fmla="*/ 0 w 40"/>
                <a:gd name="T47" fmla="*/ 0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50"/>
                <a:gd name="T74" fmla="*/ 40 w 40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50">
                  <a:moveTo>
                    <a:pt x="27" y="0"/>
                  </a:moveTo>
                  <a:lnTo>
                    <a:pt x="32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39" y="14"/>
                  </a:lnTo>
                  <a:lnTo>
                    <a:pt x="36" y="21"/>
                  </a:lnTo>
                  <a:lnTo>
                    <a:pt x="33" y="25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34" y="47"/>
                  </a:lnTo>
                  <a:lnTo>
                    <a:pt x="24" y="49"/>
                  </a:lnTo>
                  <a:lnTo>
                    <a:pt x="16" y="50"/>
                  </a:lnTo>
                  <a:lnTo>
                    <a:pt x="9" y="49"/>
                  </a:lnTo>
                  <a:lnTo>
                    <a:pt x="2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6" y="22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1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4" name="Freeform 395"/>
            <p:cNvSpPr>
              <a:spLocks/>
            </p:cNvSpPr>
            <p:nvPr/>
          </p:nvSpPr>
          <p:spPr bwMode="auto">
            <a:xfrm>
              <a:off x="6990" y="3656"/>
              <a:ext cx="17" cy="14"/>
            </a:xfrm>
            <a:custGeom>
              <a:avLst/>
              <a:gdLst>
                <a:gd name="T0" fmla="*/ 0 w 68"/>
                <a:gd name="T1" fmla="*/ 0 h 57"/>
                <a:gd name="T2" fmla="*/ 0 w 68"/>
                <a:gd name="T3" fmla="*/ 0 h 57"/>
                <a:gd name="T4" fmla="*/ 0 w 68"/>
                <a:gd name="T5" fmla="*/ 0 h 57"/>
                <a:gd name="T6" fmla="*/ 0 w 68"/>
                <a:gd name="T7" fmla="*/ 0 h 57"/>
                <a:gd name="T8" fmla="*/ 0 w 68"/>
                <a:gd name="T9" fmla="*/ 0 h 57"/>
                <a:gd name="T10" fmla="*/ 0 w 68"/>
                <a:gd name="T11" fmla="*/ 0 h 57"/>
                <a:gd name="T12" fmla="*/ 0 w 68"/>
                <a:gd name="T13" fmla="*/ 0 h 57"/>
                <a:gd name="T14" fmla="*/ 0 w 68"/>
                <a:gd name="T15" fmla="*/ 0 h 57"/>
                <a:gd name="T16" fmla="*/ 0 w 68"/>
                <a:gd name="T17" fmla="*/ 0 h 57"/>
                <a:gd name="T18" fmla="*/ 0 w 68"/>
                <a:gd name="T19" fmla="*/ 0 h 57"/>
                <a:gd name="T20" fmla="*/ 0 w 68"/>
                <a:gd name="T21" fmla="*/ 0 h 57"/>
                <a:gd name="T22" fmla="*/ 0 w 68"/>
                <a:gd name="T23" fmla="*/ 0 h 57"/>
                <a:gd name="T24" fmla="*/ 0 w 68"/>
                <a:gd name="T25" fmla="*/ 0 h 57"/>
                <a:gd name="T26" fmla="*/ 0 w 68"/>
                <a:gd name="T27" fmla="*/ 0 h 57"/>
                <a:gd name="T28" fmla="*/ 0 w 68"/>
                <a:gd name="T29" fmla="*/ 0 h 57"/>
                <a:gd name="T30" fmla="*/ 0 w 68"/>
                <a:gd name="T31" fmla="*/ 0 h 57"/>
                <a:gd name="T32" fmla="*/ 0 w 68"/>
                <a:gd name="T33" fmla="*/ 0 h 57"/>
                <a:gd name="T34" fmla="*/ 0 w 68"/>
                <a:gd name="T35" fmla="*/ 0 h 57"/>
                <a:gd name="T36" fmla="*/ 0 w 68"/>
                <a:gd name="T37" fmla="*/ 0 h 57"/>
                <a:gd name="T38" fmla="*/ 0 w 68"/>
                <a:gd name="T39" fmla="*/ 0 h 57"/>
                <a:gd name="T40" fmla="*/ 0 w 68"/>
                <a:gd name="T41" fmla="*/ 0 h 57"/>
                <a:gd name="T42" fmla="*/ 0 w 68"/>
                <a:gd name="T43" fmla="*/ 0 h 57"/>
                <a:gd name="T44" fmla="*/ 0 w 68"/>
                <a:gd name="T45" fmla="*/ 0 h 57"/>
                <a:gd name="T46" fmla="*/ 0 w 68"/>
                <a:gd name="T47" fmla="*/ 0 h 57"/>
                <a:gd name="T48" fmla="*/ 0 w 68"/>
                <a:gd name="T49" fmla="*/ 0 h 57"/>
                <a:gd name="T50" fmla="*/ 0 w 68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7"/>
                <a:gd name="T80" fmla="*/ 68 w 68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7">
                  <a:moveTo>
                    <a:pt x="42" y="0"/>
                  </a:moveTo>
                  <a:lnTo>
                    <a:pt x="44" y="3"/>
                  </a:lnTo>
                  <a:lnTo>
                    <a:pt x="51" y="7"/>
                  </a:lnTo>
                  <a:lnTo>
                    <a:pt x="55" y="10"/>
                  </a:lnTo>
                  <a:lnTo>
                    <a:pt x="61" y="16"/>
                  </a:lnTo>
                  <a:lnTo>
                    <a:pt x="65" y="19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7" y="37"/>
                  </a:lnTo>
                  <a:lnTo>
                    <a:pt x="59" y="38"/>
                  </a:lnTo>
                  <a:lnTo>
                    <a:pt x="50" y="40"/>
                  </a:lnTo>
                  <a:lnTo>
                    <a:pt x="41" y="40"/>
                  </a:lnTo>
                  <a:lnTo>
                    <a:pt x="31" y="41"/>
                  </a:lnTo>
                  <a:lnTo>
                    <a:pt x="20" y="42"/>
                  </a:lnTo>
                  <a:lnTo>
                    <a:pt x="14" y="46"/>
                  </a:lnTo>
                  <a:lnTo>
                    <a:pt x="8" y="50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3"/>
                  </a:lnTo>
                  <a:lnTo>
                    <a:pt x="12" y="22"/>
                  </a:lnTo>
                  <a:lnTo>
                    <a:pt x="21" y="14"/>
                  </a:lnTo>
                  <a:lnTo>
                    <a:pt x="31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5" name="Freeform 396"/>
            <p:cNvSpPr>
              <a:spLocks/>
            </p:cNvSpPr>
            <p:nvPr/>
          </p:nvSpPr>
          <p:spPr bwMode="auto">
            <a:xfrm>
              <a:off x="6834" y="3658"/>
              <a:ext cx="23" cy="11"/>
            </a:xfrm>
            <a:custGeom>
              <a:avLst/>
              <a:gdLst>
                <a:gd name="T0" fmla="*/ 0 w 91"/>
                <a:gd name="T1" fmla="*/ 0 h 45"/>
                <a:gd name="T2" fmla="*/ 0 w 91"/>
                <a:gd name="T3" fmla="*/ 0 h 45"/>
                <a:gd name="T4" fmla="*/ 0 w 91"/>
                <a:gd name="T5" fmla="*/ 0 h 45"/>
                <a:gd name="T6" fmla="*/ 0 w 91"/>
                <a:gd name="T7" fmla="*/ 0 h 45"/>
                <a:gd name="T8" fmla="*/ 0 w 91"/>
                <a:gd name="T9" fmla="*/ 0 h 45"/>
                <a:gd name="T10" fmla="*/ 0 w 91"/>
                <a:gd name="T11" fmla="*/ 0 h 45"/>
                <a:gd name="T12" fmla="*/ 0 w 91"/>
                <a:gd name="T13" fmla="*/ 0 h 45"/>
                <a:gd name="T14" fmla="*/ 0 w 91"/>
                <a:gd name="T15" fmla="*/ 0 h 45"/>
                <a:gd name="T16" fmla="*/ 0 w 91"/>
                <a:gd name="T17" fmla="*/ 0 h 45"/>
                <a:gd name="T18" fmla="*/ 0 w 91"/>
                <a:gd name="T19" fmla="*/ 0 h 45"/>
                <a:gd name="T20" fmla="*/ 0 w 91"/>
                <a:gd name="T21" fmla="*/ 0 h 45"/>
                <a:gd name="T22" fmla="*/ 0 w 91"/>
                <a:gd name="T23" fmla="*/ 0 h 45"/>
                <a:gd name="T24" fmla="*/ 0 w 91"/>
                <a:gd name="T25" fmla="*/ 0 h 45"/>
                <a:gd name="T26" fmla="*/ 0 w 91"/>
                <a:gd name="T27" fmla="*/ 0 h 45"/>
                <a:gd name="T28" fmla="*/ 0 w 91"/>
                <a:gd name="T29" fmla="*/ 0 h 45"/>
                <a:gd name="T30" fmla="*/ 0 w 91"/>
                <a:gd name="T31" fmla="*/ 0 h 45"/>
                <a:gd name="T32" fmla="*/ 0 w 91"/>
                <a:gd name="T33" fmla="*/ 0 h 45"/>
                <a:gd name="T34" fmla="*/ 0 w 91"/>
                <a:gd name="T35" fmla="*/ 0 h 45"/>
                <a:gd name="T36" fmla="*/ 0 w 91"/>
                <a:gd name="T37" fmla="*/ 0 h 45"/>
                <a:gd name="T38" fmla="*/ 0 w 91"/>
                <a:gd name="T39" fmla="*/ 0 h 45"/>
                <a:gd name="T40" fmla="*/ 0 w 91"/>
                <a:gd name="T41" fmla="*/ 0 h 45"/>
                <a:gd name="T42" fmla="*/ 0 w 91"/>
                <a:gd name="T43" fmla="*/ 0 h 45"/>
                <a:gd name="T44" fmla="*/ 0 w 91"/>
                <a:gd name="T45" fmla="*/ 0 h 45"/>
                <a:gd name="T46" fmla="*/ 0 w 91"/>
                <a:gd name="T47" fmla="*/ 0 h 45"/>
                <a:gd name="T48" fmla="*/ 0 w 91"/>
                <a:gd name="T49" fmla="*/ 0 h 45"/>
                <a:gd name="T50" fmla="*/ 0 w 91"/>
                <a:gd name="T51" fmla="*/ 0 h 45"/>
                <a:gd name="T52" fmla="*/ 0 w 91"/>
                <a:gd name="T53" fmla="*/ 0 h 45"/>
                <a:gd name="T54" fmla="*/ 0 w 91"/>
                <a:gd name="T55" fmla="*/ 0 h 45"/>
                <a:gd name="T56" fmla="*/ 0 w 91"/>
                <a:gd name="T57" fmla="*/ 0 h 45"/>
                <a:gd name="T58" fmla="*/ 0 w 91"/>
                <a:gd name="T59" fmla="*/ 0 h 45"/>
                <a:gd name="T60" fmla="*/ 0 w 91"/>
                <a:gd name="T61" fmla="*/ 0 h 45"/>
                <a:gd name="T62" fmla="*/ 0 w 91"/>
                <a:gd name="T63" fmla="*/ 0 h 45"/>
                <a:gd name="T64" fmla="*/ 0 w 91"/>
                <a:gd name="T65" fmla="*/ 0 h 45"/>
                <a:gd name="T66" fmla="*/ 0 w 91"/>
                <a:gd name="T67" fmla="*/ 0 h 45"/>
                <a:gd name="T68" fmla="*/ 0 w 91"/>
                <a:gd name="T69" fmla="*/ 0 h 45"/>
                <a:gd name="T70" fmla="*/ 0 w 91"/>
                <a:gd name="T71" fmla="*/ 0 h 45"/>
                <a:gd name="T72" fmla="*/ 0 w 91"/>
                <a:gd name="T73" fmla="*/ 0 h 45"/>
                <a:gd name="T74" fmla="*/ 0 w 91"/>
                <a:gd name="T75" fmla="*/ 0 h 45"/>
                <a:gd name="T76" fmla="*/ 0 w 91"/>
                <a:gd name="T77" fmla="*/ 0 h 45"/>
                <a:gd name="T78" fmla="*/ 0 w 9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45"/>
                <a:gd name="T122" fmla="*/ 91 w 91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45">
                  <a:moveTo>
                    <a:pt x="67" y="0"/>
                  </a:moveTo>
                  <a:lnTo>
                    <a:pt x="73" y="1"/>
                  </a:lnTo>
                  <a:lnTo>
                    <a:pt x="79" y="5"/>
                  </a:lnTo>
                  <a:lnTo>
                    <a:pt x="83" y="8"/>
                  </a:lnTo>
                  <a:lnTo>
                    <a:pt x="86" y="10"/>
                  </a:lnTo>
                  <a:lnTo>
                    <a:pt x="90" y="18"/>
                  </a:lnTo>
                  <a:lnTo>
                    <a:pt x="91" y="25"/>
                  </a:lnTo>
                  <a:lnTo>
                    <a:pt x="86" y="33"/>
                  </a:lnTo>
                  <a:lnTo>
                    <a:pt x="82" y="38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62" y="33"/>
                  </a:lnTo>
                  <a:lnTo>
                    <a:pt x="59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49" y="21"/>
                  </a:lnTo>
                  <a:lnTo>
                    <a:pt x="42" y="27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9"/>
                  </a:lnTo>
                  <a:lnTo>
                    <a:pt x="14" y="42"/>
                  </a:lnTo>
                  <a:lnTo>
                    <a:pt x="8" y="43"/>
                  </a:lnTo>
                  <a:lnTo>
                    <a:pt x="5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9" y="7"/>
                  </a:lnTo>
                  <a:lnTo>
                    <a:pt x="38" y="7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6" name="Freeform 397"/>
            <p:cNvSpPr>
              <a:spLocks/>
            </p:cNvSpPr>
            <p:nvPr/>
          </p:nvSpPr>
          <p:spPr bwMode="auto">
            <a:xfrm>
              <a:off x="6802" y="3660"/>
              <a:ext cx="23" cy="19"/>
            </a:xfrm>
            <a:custGeom>
              <a:avLst/>
              <a:gdLst>
                <a:gd name="T0" fmla="*/ 0 w 94"/>
                <a:gd name="T1" fmla="*/ 0 h 77"/>
                <a:gd name="T2" fmla="*/ 0 w 94"/>
                <a:gd name="T3" fmla="*/ 0 h 77"/>
                <a:gd name="T4" fmla="*/ 0 w 94"/>
                <a:gd name="T5" fmla="*/ 0 h 77"/>
                <a:gd name="T6" fmla="*/ 0 w 94"/>
                <a:gd name="T7" fmla="*/ 0 h 77"/>
                <a:gd name="T8" fmla="*/ 0 w 94"/>
                <a:gd name="T9" fmla="*/ 0 h 77"/>
                <a:gd name="T10" fmla="*/ 0 w 94"/>
                <a:gd name="T11" fmla="*/ 0 h 77"/>
                <a:gd name="T12" fmla="*/ 0 w 94"/>
                <a:gd name="T13" fmla="*/ 0 h 77"/>
                <a:gd name="T14" fmla="*/ 0 w 94"/>
                <a:gd name="T15" fmla="*/ 0 h 77"/>
                <a:gd name="T16" fmla="*/ 0 w 94"/>
                <a:gd name="T17" fmla="*/ 0 h 77"/>
                <a:gd name="T18" fmla="*/ 0 w 94"/>
                <a:gd name="T19" fmla="*/ 0 h 77"/>
                <a:gd name="T20" fmla="*/ 0 w 94"/>
                <a:gd name="T21" fmla="*/ 0 h 77"/>
                <a:gd name="T22" fmla="*/ 0 w 94"/>
                <a:gd name="T23" fmla="*/ 0 h 77"/>
                <a:gd name="T24" fmla="*/ 0 w 94"/>
                <a:gd name="T25" fmla="*/ 0 h 77"/>
                <a:gd name="T26" fmla="*/ 0 w 94"/>
                <a:gd name="T27" fmla="*/ 0 h 77"/>
                <a:gd name="T28" fmla="*/ 0 w 94"/>
                <a:gd name="T29" fmla="*/ 0 h 77"/>
                <a:gd name="T30" fmla="*/ 0 w 94"/>
                <a:gd name="T31" fmla="*/ 0 h 77"/>
                <a:gd name="T32" fmla="*/ 0 w 94"/>
                <a:gd name="T33" fmla="*/ 0 h 77"/>
                <a:gd name="T34" fmla="*/ 0 w 94"/>
                <a:gd name="T35" fmla="*/ 0 h 77"/>
                <a:gd name="T36" fmla="*/ 0 w 94"/>
                <a:gd name="T37" fmla="*/ 0 h 77"/>
                <a:gd name="T38" fmla="*/ 0 w 94"/>
                <a:gd name="T39" fmla="*/ 0 h 77"/>
                <a:gd name="T40" fmla="*/ 0 w 94"/>
                <a:gd name="T41" fmla="*/ 0 h 77"/>
                <a:gd name="T42" fmla="*/ 0 w 94"/>
                <a:gd name="T43" fmla="*/ 0 h 77"/>
                <a:gd name="T44" fmla="*/ 0 w 94"/>
                <a:gd name="T45" fmla="*/ 0 h 77"/>
                <a:gd name="T46" fmla="*/ 0 w 94"/>
                <a:gd name="T47" fmla="*/ 0 h 77"/>
                <a:gd name="T48" fmla="*/ 0 w 94"/>
                <a:gd name="T49" fmla="*/ 0 h 77"/>
                <a:gd name="T50" fmla="*/ 0 w 94"/>
                <a:gd name="T51" fmla="*/ 0 h 77"/>
                <a:gd name="T52" fmla="*/ 0 w 94"/>
                <a:gd name="T53" fmla="*/ 0 h 77"/>
                <a:gd name="T54" fmla="*/ 0 w 94"/>
                <a:gd name="T55" fmla="*/ 0 h 77"/>
                <a:gd name="T56" fmla="*/ 0 w 94"/>
                <a:gd name="T57" fmla="*/ 0 h 77"/>
                <a:gd name="T58" fmla="*/ 0 w 94"/>
                <a:gd name="T59" fmla="*/ 0 h 77"/>
                <a:gd name="T60" fmla="*/ 0 w 94"/>
                <a:gd name="T61" fmla="*/ 0 h 77"/>
                <a:gd name="T62" fmla="*/ 0 w 94"/>
                <a:gd name="T63" fmla="*/ 0 h 77"/>
                <a:gd name="T64" fmla="*/ 0 w 94"/>
                <a:gd name="T65" fmla="*/ 0 h 77"/>
                <a:gd name="T66" fmla="*/ 0 w 94"/>
                <a:gd name="T67" fmla="*/ 0 h 77"/>
                <a:gd name="T68" fmla="*/ 0 w 94"/>
                <a:gd name="T69" fmla="*/ 0 h 77"/>
                <a:gd name="T70" fmla="*/ 0 w 94"/>
                <a:gd name="T71" fmla="*/ 0 h 77"/>
                <a:gd name="T72" fmla="*/ 0 w 94"/>
                <a:gd name="T73" fmla="*/ 0 h 77"/>
                <a:gd name="T74" fmla="*/ 0 w 94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77"/>
                <a:gd name="T116" fmla="*/ 94 w 94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77">
                  <a:moveTo>
                    <a:pt x="59" y="1"/>
                  </a:moveTo>
                  <a:lnTo>
                    <a:pt x="64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78" y="5"/>
                  </a:lnTo>
                  <a:lnTo>
                    <a:pt x="82" y="9"/>
                  </a:lnTo>
                  <a:lnTo>
                    <a:pt x="86" y="13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86" y="28"/>
                  </a:lnTo>
                  <a:lnTo>
                    <a:pt x="78" y="31"/>
                  </a:lnTo>
                  <a:lnTo>
                    <a:pt x="70" y="32"/>
                  </a:lnTo>
                  <a:lnTo>
                    <a:pt x="63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40" y="43"/>
                  </a:lnTo>
                  <a:lnTo>
                    <a:pt x="33" y="46"/>
                  </a:lnTo>
                  <a:lnTo>
                    <a:pt x="24" y="52"/>
                  </a:lnTo>
                  <a:lnTo>
                    <a:pt x="17" y="58"/>
                  </a:lnTo>
                  <a:lnTo>
                    <a:pt x="12" y="62"/>
                  </a:lnTo>
                  <a:lnTo>
                    <a:pt x="8" y="66"/>
                  </a:lnTo>
                  <a:lnTo>
                    <a:pt x="6" y="71"/>
                  </a:lnTo>
                  <a:lnTo>
                    <a:pt x="2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6" y="48"/>
                  </a:lnTo>
                  <a:lnTo>
                    <a:pt x="13" y="39"/>
                  </a:lnTo>
                  <a:lnTo>
                    <a:pt x="17" y="32"/>
                  </a:lnTo>
                  <a:lnTo>
                    <a:pt x="22" y="27"/>
                  </a:lnTo>
                  <a:lnTo>
                    <a:pt x="27" y="22"/>
                  </a:lnTo>
                  <a:lnTo>
                    <a:pt x="33" y="17"/>
                  </a:lnTo>
                  <a:lnTo>
                    <a:pt x="40" y="12"/>
                  </a:lnTo>
                  <a:lnTo>
                    <a:pt x="46" y="9"/>
                  </a:lnTo>
                  <a:lnTo>
                    <a:pt x="52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7" name="Freeform 398"/>
            <p:cNvSpPr>
              <a:spLocks/>
            </p:cNvSpPr>
            <p:nvPr/>
          </p:nvSpPr>
          <p:spPr bwMode="auto">
            <a:xfrm>
              <a:off x="7085" y="3663"/>
              <a:ext cx="15" cy="13"/>
            </a:xfrm>
            <a:custGeom>
              <a:avLst/>
              <a:gdLst>
                <a:gd name="T0" fmla="*/ 0 w 62"/>
                <a:gd name="T1" fmla="*/ 0 h 50"/>
                <a:gd name="T2" fmla="*/ 0 w 62"/>
                <a:gd name="T3" fmla="*/ 0 h 50"/>
                <a:gd name="T4" fmla="*/ 0 w 62"/>
                <a:gd name="T5" fmla="*/ 0 h 50"/>
                <a:gd name="T6" fmla="*/ 0 w 62"/>
                <a:gd name="T7" fmla="*/ 0 h 50"/>
                <a:gd name="T8" fmla="*/ 0 w 62"/>
                <a:gd name="T9" fmla="*/ 0 h 50"/>
                <a:gd name="T10" fmla="*/ 0 w 62"/>
                <a:gd name="T11" fmla="*/ 0 h 50"/>
                <a:gd name="T12" fmla="*/ 0 w 62"/>
                <a:gd name="T13" fmla="*/ 0 h 50"/>
                <a:gd name="T14" fmla="*/ 0 w 62"/>
                <a:gd name="T15" fmla="*/ 0 h 50"/>
                <a:gd name="T16" fmla="*/ 0 w 62"/>
                <a:gd name="T17" fmla="*/ 0 h 50"/>
                <a:gd name="T18" fmla="*/ 0 w 62"/>
                <a:gd name="T19" fmla="*/ 0 h 50"/>
                <a:gd name="T20" fmla="*/ 0 w 62"/>
                <a:gd name="T21" fmla="*/ 0 h 50"/>
                <a:gd name="T22" fmla="*/ 0 w 62"/>
                <a:gd name="T23" fmla="*/ 0 h 50"/>
                <a:gd name="T24" fmla="*/ 0 w 62"/>
                <a:gd name="T25" fmla="*/ 0 h 50"/>
                <a:gd name="T26" fmla="*/ 0 w 62"/>
                <a:gd name="T27" fmla="*/ 0 h 50"/>
                <a:gd name="T28" fmla="*/ 0 w 62"/>
                <a:gd name="T29" fmla="*/ 0 h 50"/>
                <a:gd name="T30" fmla="*/ 0 w 62"/>
                <a:gd name="T31" fmla="*/ 0 h 50"/>
                <a:gd name="T32" fmla="*/ 0 w 62"/>
                <a:gd name="T33" fmla="*/ 0 h 50"/>
                <a:gd name="T34" fmla="*/ 0 w 62"/>
                <a:gd name="T35" fmla="*/ 0 h 50"/>
                <a:gd name="T36" fmla="*/ 0 w 62"/>
                <a:gd name="T37" fmla="*/ 0 h 50"/>
                <a:gd name="T38" fmla="*/ 0 w 62"/>
                <a:gd name="T39" fmla="*/ 0 h 50"/>
                <a:gd name="T40" fmla="*/ 0 w 62"/>
                <a:gd name="T41" fmla="*/ 0 h 50"/>
                <a:gd name="T42" fmla="*/ 0 w 62"/>
                <a:gd name="T43" fmla="*/ 0 h 50"/>
                <a:gd name="T44" fmla="*/ 0 w 62"/>
                <a:gd name="T45" fmla="*/ 0 h 50"/>
                <a:gd name="T46" fmla="*/ 0 w 62"/>
                <a:gd name="T47" fmla="*/ 0 h 50"/>
                <a:gd name="T48" fmla="*/ 0 w 62"/>
                <a:gd name="T49" fmla="*/ 0 h 50"/>
                <a:gd name="T50" fmla="*/ 0 w 62"/>
                <a:gd name="T51" fmla="*/ 0 h 50"/>
                <a:gd name="T52" fmla="*/ 0 w 62"/>
                <a:gd name="T53" fmla="*/ 0 h 50"/>
                <a:gd name="T54" fmla="*/ 0 w 62"/>
                <a:gd name="T55" fmla="*/ 0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50"/>
                <a:gd name="T86" fmla="*/ 62 w 62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50">
                  <a:moveTo>
                    <a:pt x="34" y="0"/>
                  </a:moveTo>
                  <a:lnTo>
                    <a:pt x="39" y="0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3" y="25"/>
                  </a:lnTo>
                  <a:lnTo>
                    <a:pt x="57" y="30"/>
                  </a:lnTo>
                  <a:lnTo>
                    <a:pt x="62" y="36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44" y="33"/>
                  </a:lnTo>
                  <a:lnTo>
                    <a:pt x="36" y="35"/>
                  </a:lnTo>
                  <a:lnTo>
                    <a:pt x="30" y="35"/>
                  </a:lnTo>
                  <a:lnTo>
                    <a:pt x="24" y="39"/>
                  </a:lnTo>
                  <a:lnTo>
                    <a:pt x="21" y="42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1" y="41"/>
                  </a:lnTo>
                  <a:lnTo>
                    <a:pt x="13" y="37"/>
                  </a:lnTo>
                  <a:lnTo>
                    <a:pt x="16" y="31"/>
                  </a:lnTo>
                  <a:lnTo>
                    <a:pt x="9" y="29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4"/>
                  </a:lnTo>
                  <a:lnTo>
                    <a:pt x="23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8" name="Freeform 399"/>
            <p:cNvSpPr>
              <a:spLocks/>
            </p:cNvSpPr>
            <p:nvPr/>
          </p:nvSpPr>
          <p:spPr bwMode="auto">
            <a:xfrm>
              <a:off x="6917" y="3666"/>
              <a:ext cx="16" cy="15"/>
            </a:xfrm>
            <a:custGeom>
              <a:avLst/>
              <a:gdLst>
                <a:gd name="T0" fmla="*/ 0 w 62"/>
                <a:gd name="T1" fmla="*/ 0 h 58"/>
                <a:gd name="T2" fmla="*/ 0 w 62"/>
                <a:gd name="T3" fmla="*/ 0 h 58"/>
                <a:gd name="T4" fmla="*/ 0 w 62"/>
                <a:gd name="T5" fmla="*/ 0 h 58"/>
                <a:gd name="T6" fmla="*/ 0 w 62"/>
                <a:gd name="T7" fmla="*/ 0 h 58"/>
                <a:gd name="T8" fmla="*/ 0 w 62"/>
                <a:gd name="T9" fmla="*/ 0 h 58"/>
                <a:gd name="T10" fmla="*/ 0 w 62"/>
                <a:gd name="T11" fmla="*/ 0 h 58"/>
                <a:gd name="T12" fmla="*/ 0 w 62"/>
                <a:gd name="T13" fmla="*/ 0 h 58"/>
                <a:gd name="T14" fmla="*/ 0 w 62"/>
                <a:gd name="T15" fmla="*/ 0 h 58"/>
                <a:gd name="T16" fmla="*/ 0 w 62"/>
                <a:gd name="T17" fmla="*/ 0 h 58"/>
                <a:gd name="T18" fmla="*/ 0 w 62"/>
                <a:gd name="T19" fmla="*/ 0 h 58"/>
                <a:gd name="T20" fmla="*/ 0 w 62"/>
                <a:gd name="T21" fmla="*/ 0 h 58"/>
                <a:gd name="T22" fmla="*/ 0 w 62"/>
                <a:gd name="T23" fmla="*/ 0 h 58"/>
                <a:gd name="T24" fmla="*/ 0 w 62"/>
                <a:gd name="T25" fmla="*/ 0 h 58"/>
                <a:gd name="T26" fmla="*/ 0 w 62"/>
                <a:gd name="T27" fmla="*/ 0 h 58"/>
                <a:gd name="T28" fmla="*/ 0 w 62"/>
                <a:gd name="T29" fmla="*/ 0 h 58"/>
                <a:gd name="T30" fmla="*/ 0 w 62"/>
                <a:gd name="T31" fmla="*/ 0 h 58"/>
                <a:gd name="T32" fmla="*/ 0 w 62"/>
                <a:gd name="T33" fmla="*/ 0 h 58"/>
                <a:gd name="T34" fmla="*/ 0 w 62"/>
                <a:gd name="T35" fmla="*/ 0 h 58"/>
                <a:gd name="T36" fmla="*/ 0 w 62"/>
                <a:gd name="T37" fmla="*/ 0 h 58"/>
                <a:gd name="T38" fmla="*/ 0 w 62"/>
                <a:gd name="T39" fmla="*/ 0 h 58"/>
                <a:gd name="T40" fmla="*/ 0 w 62"/>
                <a:gd name="T41" fmla="*/ 0 h 58"/>
                <a:gd name="T42" fmla="*/ 0 w 62"/>
                <a:gd name="T43" fmla="*/ 0 h 58"/>
                <a:gd name="T44" fmla="*/ 0 w 62"/>
                <a:gd name="T45" fmla="*/ 0 h 58"/>
                <a:gd name="T46" fmla="*/ 0 w 62"/>
                <a:gd name="T47" fmla="*/ 0 h 58"/>
                <a:gd name="T48" fmla="*/ 0 w 62"/>
                <a:gd name="T49" fmla="*/ 0 h 58"/>
                <a:gd name="T50" fmla="*/ 0 w 62"/>
                <a:gd name="T51" fmla="*/ 0 h 58"/>
                <a:gd name="T52" fmla="*/ 0 w 62"/>
                <a:gd name="T53" fmla="*/ 0 h 58"/>
                <a:gd name="T54" fmla="*/ 0 w 62"/>
                <a:gd name="T55" fmla="*/ 0 h 58"/>
                <a:gd name="T56" fmla="*/ 0 w 62"/>
                <a:gd name="T57" fmla="*/ 0 h 58"/>
                <a:gd name="T58" fmla="*/ 0 w 62"/>
                <a:gd name="T59" fmla="*/ 0 h 58"/>
                <a:gd name="T60" fmla="*/ 0 w 62"/>
                <a:gd name="T61" fmla="*/ 0 h 58"/>
                <a:gd name="T62" fmla="*/ 0 w 62"/>
                <a:gd name="T63" fmla="*/ 0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58"/>
                <a:gd name="T98" fmla="*/ 62 w 62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58">
                  <a:moveTo>
                    <a:pt x="44" y="2"/>
                  </a:moveTo>
                  <a:lnTo>
                    <a:pt x="51" y="0"/>
                  </a:lnTo>
                  <a:lnTo>
                    <a:pt x="56" y="2"/>
                  </a:lnTo>
                  <a:lnTo>
                    <a:pt x="59" y="5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59" y="19"/>
                  </a:lnTo>
                  <a:lnTo>
                    <a:pt x="53" y="21"/>
                  </a:lnTo>
                  <a:lnTo>
                    <a:pt x="44" y="18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2" y="29"/>
                  </a:lnTo>
                  <a:lnTo>
                    <a:pt x="40" y="32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0" y="39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7"/>
                  </a:lnTo>
                  <a:lnTo>
                    <a:pt x="10" y="51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8" y="27"/>
                  </a:lnTo>
                  <a:lnTo>
                    <a:pt x="16" y="18"/>
                  </a:lnTo>
                  <a:lnTo>
                    <a:pt x="26" y="11"/>
                  </a:lnTo>
                  <a:lnTo>
                    <a:pt x="34" y="5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" name="Freeform 400"/>
            <p:cNvSpPr>
              <a:spLocks/>
            </p:cNvSpPr>
            <p:nvPr/>
          </p:nvSpPr>
          <p:spPr bwMode="auto">
            <a:xfrm>
              <a:off x="6766" y="3668"/>
              <a:ext cx="29" cy="19"/>
            </a:xfrm>
            <a:custGeom>
              <a:avLst/>
              <a:gdLst>
                <a:gd name="T0" fmla="*/ 0 w 115"/>
                <a:gd name="T1" fmla="*/ 0 h 77"/>
                <a:gd name="T2" fmla="*/ 0 w 115"/>
                <a:gd name="T3" fmla="*/ 0 h 77"/>
                <a:gd name="T4" fmla="*/ 0 w 115"/>
                <a:gd name="T5" fmla="*/ 0 h 77"/>
                <a:gd name="T6" fmla="*/ 0 w 115"/>
                <a:gd name="T7" fmla="*/ 0 h 77"/>
                <a:gd name="T8" fmla="*/ 0 w 115"/>
                <a:gd name="T9" fmla="*/ 0 h 77"/>
                <a:gd name="T10" fmla="*/ 0 w 115"/>
                <a:gd name="T11" fmla="*/ 0 h 77"/>
                <a:gd name="T12" fmla="*/ 0 w 115"/>
                <a:gd name="T13" fmla="*/ 0 h 77"/>
                <a:gd name="T14" fmla="*/ 0 w 115"/>
                <a:gd name="T15" fmla="*/ 0 h 77"/>
                <a:gd name="T16" fmla="*/ 0 w 115"/>
                <a:gd name="T17" fmla="*/ 0 h 77"/>
                <a:gd name="T18" fmla="*/ 0 w 115"/>
                <a:gd name="T19" fmla="*/ 0 h 77"/>
                <a:gd name="T20" fmla="*/ 0 w 115"/>
                <a:gd name="T21" fmla="*/ 0 h 77"/>
                <a:gd name="T22" fmla="*/ 0 w 115"/>
                <a:gd name="T23" fmla="*/ 0 h 77"/>
                <a:gd name="T24" fmla="*/ 0 w 115"/>
                <a:gd name="T25" fmla="*/ 0 h 77"/>
                <a:gd name="T26" fmla="*/ 0 w 115"/>
                <a:gd name="T27" fmla="*/ 0 h 77"/>
                <a:gd name="T28" fmla="*/ 0 w 115"/>
                <a:gd name="T29" fmla="*/ 0 h 77"/>
                <a:gd name="T30" fmla="*/ 0 w 115"/>
                <a:gd name="T31" fmla="*/ 0 h 77"/>
                <a:gd name="T32" fmla="*/ 0 w 115"/>
                <a:gd name="T33" fmla="*/ 0 h 77"/>
                <a:gd name="T34" fmla="*/ 0 w 115"/>
                <a:gd name="T35" fmla="*/ 0 h 77"/>
                <a:gd name="T36" fmla="*/ 0 w 115"/>
                <a:gd name="T37" fmla="*/ 0 h 77"/>
                <a:gd name="T38" fmla="*/ 0 w 115"/>
                <a:gd name="T39" fmla="*/ 0 h 77"/>
                <a:gd name="T40" fmla="*/ 0 w 115"/>
                <a:gd name="T41" fmla="*/ 0 h 77"/>
                <a:gd name="T42" fmla="*/ 0 w 115"/>
                <a:gd name="T43" fmla="*/ 0 h 77"/>
                <a:gd name="T44" fmla="*/ 0 w 115"/>
                <a:gd name="T45" fmla="*/ 0 h 77"/>
                <a:gd name="T46" fmla="*/ 0 w 115"/>
                <a:gd name="T47" fmla="*/ 0 h 77"/>
                <a:gd name="T48" fmla="*/ 0 w 115"/>
                <a:gd name="T49" fmla="*/ 0 h 77"/>
                <a:gd name="T50" fmla="*/ 0 w 115"/>
                <a:gd name="T51" fmla="*/ 0 h 77"/>
                <a:gd name="T52" fmla="*/ 0 w 115"/>
                <a:gd name="T53" fmla="*/ 0 h 77"/>
                <a:gd name="T54" fmla="*/ 0 w 115"/>
                <a:gd name="T55" fmla="*/ 0 h 77"/>
                <a:gd name="T56" fmla="*/ 0 w 115"/>
                <a:gd name="T57" fmla="*/ 0 h 77"/>
                <a:gd name="T58" fmla="*/ 0 w 115"/>
                <a:gd name="T59" fmla="*/ 0 h 77"/>
                <a:gd name="T60" fmla="*/ 0 w 115"/>
                <a:gd name="T61" fmla="*/ 0 h 77"/>
                <a:gd name="T62" fmla="*/ 0 w 115"/>
                <a:gd name="T63" fmla="*/ 0 h 77"/>
                <a:gd name="T64" fmla="*/ 0 w 115"/>
                <a:gd name="T65" fmla="*/ 0 h 77"/>
                <a:gd name="T66" fmla="*/ 0 w 115"/>
                <a:gd name="T67" fmla="*/ 0 h 77"/>
                <a:gd name="T68" fmla="*/ 0 w 115"/>
                <a:gd name="T69" fmla="*/ 0 h 77"/>
                <a:gd name="T70" fmla="*/ 0 w 115"/>
                <a:gd name="T71" fmla="*/ 0 h 77"/>
                <a:gd name="T72" fmla="*/ 0 w 115"/>
                <a:gd name="T73" fmla="*/ 0 h 77"/>
                <a:gd name="T74" fmla="*/ 0 w 115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5"/>
                <a:gd name="T115" fmla="*/ 0 h 77"/>
                <a:gd name="T116" fmla="*/ 115 w 115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5" h="77">
                  <a:moveTo>
                    <a:pt x="95" y="0"/>
                  </a:moveTo>
                  <a:lnTo>
                    <a:pt x="102" y="0"/>
                  </a:lnTo>
                  <a:lnTo>
                    <a:pt x="108" y="1"/>
                  </a:lnTo>
                  <a:lnTo>
                    <a:pt x="112" y="5"/>
                  </a:lnTo>
                  <a:lnTo>
                    <a:pt x="115" y="8"/>
                  </a:lnTo>
                  <a:lnTo>
                    <a:pt x="115" y="13"/>
                  </a:lnTo>
                  <a:lnTo>
                    <a:pt x="115" y="20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101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1" y="20"/>
                  </a:lnTo>
                  <a:lnTo>
                    <a:pt x="81" y="25"/>
                  </a:lnTo>
                  <a:lnTo>
                    <a:pt x="74" y="33"/>
                  </a:lnTo>
                  <a:lnTo>
                    <a:pt x="67" y="39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62"/>
                  </a:lnTo>
                  <a:lnTo>
                    <a:pt x="37" y="67"/>
                  </a:lnTo>
                  <a:lnTo>
                    <a:pt x="30" y="74"/>
                  </a:lnTo>
                  <a:lnTo>
                    <a:pt x="21" y="75"/>
                  </a:lnTo>
                  <a:lnTo>
                    <a:pt x="15" y="76"/>
                  </a:lnTo>
                  <a:lnTo>
                    <a:pt x="8" y="76"/>
                  </a:lnTo>
                  <a:lnTo>
                    <a:pt x="0" y="77"/>
                  </a:lnTo>
                  <a:lnTo>
                    <a:pt x="4" y="68"/>
                  </a:lnTo>
                  <a:lnTo>
                    <a:pt x="10" y="61"/>
                  </a:lnTo>
                  <a:lnTo>
                    <a:pt x="19" y="53"/>
                  </a:lnTo>
                  <a:lnTo>
                    <a:pt x="27" y="46"/>
                  </a:lnTo>
                  <a:lnTo>
                    <a:pt x="33" y="39"/>
                  </a:lnTo>
                  <a:lnTo>
                    <a:pt x="43" y="33"/>
                  </a:lnTo>
                  <a:lnTo>
                    <a:pt x="51" y="27"/>
                  </a:lnTo>
                  <a:lnTo>
                    <a:pt x="61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0" name="Freeform 401"/>
            <p:cNvSpPr>
              <a:spLocks/>
            </p:cNvSpPr>
            <p:nvPr/>
          </p:nvSpPr>
          <p:spPr bwMode="auto">
            <a:xfrm>
              <a:off x="6967" y="3668"/>
              <a:ext cx="7" cy="10"/>
            </a:xfrm>
            <a:custGeom>
              <a:avLst/>
              <a:gdLst>
                <a:gd name="T0" fmla="*/ 0 w 28"/>
                <a:gd name="T1" fmla="*/ 0 h 39"/>
                <a:gd name="T2" fmla="*/ 0 w 28"/>
                <a:gd name="T3" fmla="*/ 0 h 39"/>
                <a:gd name="T4" fmla="*/ 0 w 28"/>
                <a:gd name="T5" fmla="*/ 0 h 39"/>
                <a:gd name="T6" fmla="*/ 0 w 28"/>
                <a:gd name="T7" fmla="*/ 0 h 39"/>
                <a:gd name="T8" fmla="*/ 0 w 28"/>
                <a:gd name="T9" fmla="*/ 0 h 39"/>
                <a:gd name="T10" fmla="*/ 0 w 28"/>
                <a:gd name="T11" fmla="*/ 0 h 39"/>
                <a:gd name="T12" fmla="*/ 0 w 28"/>
                <a:gd name="T13" fmla="*/ 0 h 39"/>
                <a:gd name="T14" fmla="*/ 0 w 28"/>
                <a:gd name="T15" fmla="*/ 0 h 39"/>
                <a:gd name="T16" fmla="*/ 0 w 28"/>
                <a:gd name="T17" fmla="*/ 0 h 39"/>
                <a:gd name="T18" fmla="*/ 0 w 28"/>
                <a:gd name="T19" fmla="*/ 0 h 39"/>
                <a:gd name="T20" fmla="*/ 0 w 28"/>
                <a:gd name="T21" fmla="*/ 0 h 39"/>
                <a:gd name="T22" fmla="*/ 0 w 28"/>
                <a:gd name="T23" fmla="*/ 0 h 39"/>
                <a:gd name="T24" fmla="*/ 0 w 28"/>
                <a:gd name="T25" fmla="*/ 0 h 39"/>
                <a:gd name="T26" fmla="*/ 0 w 28"/>
                <a:gd name="T27" fmla="*/ 0 h 39"/>
                <a:gd name="T28" fmla="*/ 0 w 28"/>
                <a:gd name="T29" fmla="*/ 0 h 39"/>
                <a:gd name="T30" fmla="*/ 0 w 28"/>
                <a:gd name="T31" fmla="*/ 0 h 39"/>
                <a:gd name="T32" fmla="*/ 0 w 28"/>
                <a:gd name="T33" fmla="*/ 0 h 39"/>
                <a:gd name="T34" fmla="*/ 0 w 28"/>
                <a:gd name="T35" fmla="*/ 0 h 39"/>
                <a:gd name="T36" fmla="*/ 0 w 28"/>
                <a:gd name="T37" fmla="*/ 0 h 39"/>
                <a:gd name="T38" fmla="*/ 0 w 2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39"/>
                <a:gd name="T62" fmla="*/ 28 w 2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39">
                  <a:moveTo>
                    <a:pt x="5" y="0"/>
                  </a:moveTo>
                  <a:lnTo>
                    <a:pt x="9" y="5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5"/>
                  </a:lnTo>
                  <a:lnTo>
                    <a:pt x="26" y="24"/>
                  </a:lnTo>
                  <a:lnTo>
                    <a:pt x="26" y="35"/>
                  </a:lnTo>
                  <a:lnTo>
                    <a:pt x="17" y="34"/>
                  </a:lnTo>
                  <a:lnTo>
                    <a:pt x="10" y="39"/>
                  </a:lnTo>
                  <a:lnTo>
                    <a:pt x="8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1" name="Freeform 402"/>
            <p:cNvSpPr>
              <a:spLocks/>
            </p:cNvSpPr>
            <p:nvPr/>
          </p:nvSpPr>
          <p:spPr bwMode="auto">
            <a:xfrm>
              <a:off x="7046" y="3668"/>
              <a:ext cx="28" cy="14"/>
            </a:xfrm>
            <a:custGeom>
              <a:avLst/>
              <a:gdLst>
                <a:gd name="T0" fmla="*/ 0 w 112"/>
                <a:gd name="T1" fmla="*/ 0 h 55"/>
                <a:gd name="T2" fmla="*/ 0 w 112"/>
                <a:gd name="T3" fmla="*/ 0 h 55"/>
                <a:gd name="T4" fmla="*/ 0 w 112"/>
                <a:gd name="T5" fmla="*/ 0 h 55"/>
                <a:gd name="T6" fmla="*/ 0 w 112"/>
                <a:gd name="T7" fmla="*/ 0 h 55"/>
                <a:gd name="T8" fmla="*/ 0 w 112"/>
                <a:gd name="T9" fmla="*/ 0 h 55"/>
                <a:gd name="T10" fmla="*/ 0 w 112"/>
                <a:gd name="T11" fmla="*/ 0 h 55"/>
                <a:gd name="T12" fmla="*/ 0 w 112"/>
                <a:gd name="T13" fmla="*/ 0 h 55"/>
                <a:gd name="T14" fmla="*/ 0 w 112"/>
                <a:gd name="T15" fmla="*/ 0 h 55"/>
                <a:gd name="T16" fmla="*/ 0 w 112"/>
                <a:gd name="T17" fmla="*/ 0 h 55"/>
                <a:gd name="T18" fmla="*/ 0 w 112"/>
                <a:gd name="T19" fmla="*/ 0 h 55"/>
                <a:gd name="T20" fmla="*/ 0 w 112"/>
                <a:gd name="T21" fmla="*/ 0 h 55"/>
                <a:gd name="T22" fmla="*/ 0 w 112"/>
                <a:gd name="T23" fmla="*/ 0 h 55"/>
                <a:gd name="T24" fmla="*/ 0 w 112"/>
                <a:gd name="T25" fmla="*/ 0 h 55"/>
                <a:gd name="T26" fmla="*/ 0 w 112"/>
                <a:gd name="T27" fmla="*/ 0 h 55"/>
                <a:gd name="T28" fmla="*/ 0 w 112"/>
                <a:gd name="T29" fmla="*/ 0 h 55"/>
                <a:gd name="T30" fmla="*/ 0 w 112"/>
                <a:gd name="T31" fmla="*/ 0 h 55"/>
                <a:gd name="T32" fmla="*/ 0 w 112"/>
                <a:gd name="T33" fmla="*/ 0 h 55"/>
                <a:gd name="T34" fmla="*/ 0 w 112"/>
                <a:gd name="T35" fmla="*/ 0 h 55"/>
                <a:gd name="T36" fmla="*/ 0 w 112"/>
                <a:gd name="T37" fmla="*/ 0 h 55"/>
                <a:gd name="T38" fmla="*/ 0 w 112"/>
                <a:gd name="T39" fmla="*/ 0 h 55"/>
                <a:gd name="T40" fmla="*/ 0 w 112"/>
                <a:gd name="T41" fmla="*/ 0 h 55"/>
                <a:gd name="T42" fmla="*/ 0 w 112"/>
                <a:gd name="T43" fmla="*/ 0 h 55"/>
                <a:gd name="T44" fmla="*/ 0 w 112"/>
                <a:gd name="T45" fmla="*/ 0 h 55"/>
                <a:gd name="T46" fmla="*/ 0 w 112"/>
                <a:gd name="T47" fmla="*/ 0 h 55"/>
                <a:gd name="T48" fmla="*/ 0 w 112"/>
                <a:gd name="T49" fmla="*/ 0 h 55"/>
                <a:gd name="T50" fmla="*/ 0 w 112"/>
                <a:gd name="T51" fmla="*/ 0 h 55"/>
                <a:gd name="T52" fmla="*/ 0 w 112"/>
                <a:gd name="T53" fmla="*/ 0 h 55"/>
                <a:gd name="T54" fmla="*/ 0 w 112"/>
                <a:gd name="T55" fmla="*/ 0 h 55"/>
                <a:gd name="T56" fmla="*/ 0 w 112"/>
                <a:gd name="T57" fmla="*/ 0 h 55"/>
                <a:gd name="T58" fmla="*/ 0 w 112"/>
                <a:gd name="T59" fmla="*/ 0 h 55"/>
                <a:gd name="T60" fmla="*/ 0 w 112"/>
                <a:gd name="T61" fmla="*/ 0 h 55"/>
                <a:gd name="T62" fmla="*/ 0 w 112"/>
                <a:gd name="T63" fmla="*/ 0 h 55"/>
                <a:gd name="T64" fmla="*/ 0 w 112"/>
                <a:gd name="T65" fmla="*/ 0 h 55"/>
                <a:gd name="T66" fmla="*/ 0 w 112"/>
                <a:gd name="T67" fmla="*/ 0 h 55"/>
                <a:gd name="T68" fmla="*/ 0 w 112"/>
                <a:gd name="T69" fmla="*/ 0 h 55"/>
                <a:gd name="T70" fmla="*/ 0 w 112"/>
                <a:gd name="T71" fmla="*/ 0 h 55"/>
                <a:gd name="T72" fmla="*/ 0 w 112"/>
                <a:gd name="T73" fmla="*/ 0 h 55"/>
                <a:gd name="T74" fmla="*/ 0 w 112"/>
                <a:gd name="T75" fmla="*/ 0 h 55"/>
                <a:gd name="T76" fmla="*/ 0 w 112"/>
                <a:gd name="T77" fmla="*/ 0 h 55"/>
                <a:gd name="T78" fmla="*/ 0 w 112"/>
                <a:gd name="T79" fmla="*/ 0 h 55"/>
                <a:gd name="T80" fmla="*/ 0 w 112"/>
                <a:gd name="T81" fmla="*/ 0 h 55"/>
                <a:gd name="T82" fmla="*/ 0 w 112"/>
                <a:gd name="T83" fmla="*/ 0 h 55"/>
                <a:gd name="T84" fmla="*/ 0 w 112"/>
                <a:gd name="T85" fmla="*/ 0 h 55"/>
                <a:gd name="T86" fmla="*/ 0 w 112"/>
                <a:gd name="T87" fmla="*/ 0 h 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55"/>
                <a:gd name="T134" fmla="*/ 112 w 112"/>
                <a:gd name="T135" fmla="*/ 55 h 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55">
                  <a:moveTo>
                    <a:pt x="34" y="0"/>
                  </a:moveTo>
                  <a:lnTo>
                    <a:pt x="43" y="1"/>
                  </a:lnTo>
                  <a:lnTo>
                    <a:pt x="53" y="2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6"/>
                  </a:lnTo>
                  <a:lnTo>
                    <a:pt x="95" y="10"/>
                  </a:lnTo>
                  <a:lnTo>
                    <a:pt x="104" y="14"/>
                  </a:lnTo>
                  <a:lnTo>
                    <a:pt x="112" y="23"/>
                  </a:lnTo>
                  <a:lnTo>
                    <a:pt x="110" y="28"/>
                  </a:lnTo>
                  <a:lnTo>
                    <a:pt x="107" y="33"/>
                  </a:lnTo>
                  <a:lnTo>
                    <a:pt x="105" y="37"/>
                  </a:lnTo>
                  <a:lnTo>
                    <a:pt x="101" y="41"/>
                  </a:lnTo>
                  <a:lnTo>
                    <a:pt x="94" y="47"/>
                  </a:lnTo>
                  <a:lnTo>
                    <a:pt x="90" y="55"/>
                  </a:lnTo>
                  <a:lnTo>
                    <a:pt x="83" y="54"/>
                  </a:lnTo>
                  <a:lnTo>
                    <a:pt x="77" y="55"/>
                  </a:lnTo>
                  <a:lnTo>
                    <a:pt x="76" y="49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7" y="33"/>
                  </a:lnTo>
                  <a:lnTo>
                    <a:pt x="80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70" y="31"/>
                  </a:lnTo>
                  <a:lnTo>
                    <a:pt x="60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36" y="31"/>
                  </a:lnTo>
                  <a:lnTo>
                    <a:pt x="29" y="33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2" name="Freeform 403"/>
            <p:cNvSpPr>
              <a:spLocks/>
            </p:cNvSpPr>
            <p:nvPr/>
          </p:nvSpPr>
          <p:spPr bwMode="auto">
            <a:xfrm>
              <a:off x="6726" y="3671"/>
              <a:ext cx="12" cy="9"/>
            </a:xfrm>
            <a:custGeom>
              <a:avLst/>
              <a:gdLst>
                <a:gd name="T0" fmla="*/ 0 w 50"/>
                <a:gd name="T1" fmla="*/ 0 h 37"/>
                <a:gd name="T2" fmla="*/ 0 w 50"/>
                <a:gd name="T3" fmla="*/ 0 h 37"/>
                <a:gd name="T4" fmla="*/ 0 w 50"/>
                <a:gd name="T5" fmla="*/ 0 h 37"/>
                <a:gd name="T6" fmla="*/ 0 w 50"/>
                <a:gd name="T7" fmla="*/ 0 h 37"/>
                <a:gd name="T8" fmla="*/ 0 w 50"/>
                <a:gd name="T9" fmla="*/ 0 h 37"/>
                <a:gd name="T10" fmla="*/ 0 w 50"/>
                <a:gd name="T11" fmla="*/ 0 h 37"/>
                <a:gd name="T12" fmla="*/ 0 w 50"/>
                <a:gd name="T13" fmla="*/ 0 h 37"/>
                <a:gd name="T14" fmla="*/ 0 w 50"/>
                <a:gd name="T15" fmla="*/ 0 h 37"/>
                <a:gd name="T16" fmla="*/ 0 w 50"/>
                <a:gd name="T17" fmla="*/ 0 h 37"/>
                <a:gd name="T18" fmla="*/ 0 w 50"/>
                <a:gd name="T19" fmla="*/ 0 h 37"/>
                <a:gd name="T20" fmla="*/ 0 w 50"/>
                <a:gd name="T21" fmla="*/ 0 h 37"/>
                <a:gd name="T22" fmla="*/ 0 w 50"/>
                <a:gd name="T23" fmla="*/ 0 h 37"/>
                <a:gd name="T24" fmla="*/ 0 w 50"/>
                <a:gd name="T25" fmla="*/ 0 h 37"/>
                <a:gd name="T26" fmla="*/ 0 w 50"/>
                <a:gd name="T27" fmla="*/ 0 h 37"/>
                <a:gd name="T28" fmla="*/ 0 w 50"/>
                <a:gd name="T29" fmla="*/ 0 h 37"/>
                <a:gd name="T30" fmla="*/ 0 w 50"/>
                <a:gd name="T31" fmla="*/ 0 h 37"/>
                <a:gd name="T32" fmla="*/ 0 w 50"/>
                <a:gd name="T33" fmla="*/ 0 h 37"/>
                <a:gd name="T34" fmla="*/ 0 w 50"/>
                <a:gd name="T35" fmla="*/ 0 h 37"/>
                <a:gd name="T36" fmla="*/ 0 w 50"/>
                <a:gd name="T37" fmla="*/ 0 h 37"/>
                <a:gd name="T38" fmla="*/ 0 w 5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37"/>
                <a:gd name="T62" fmla="*/ 50 w 50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37">
                  <a:moveTo>
                    <a:pt x="39" y="0"/>
                  </a:moveTo>
                  <a:lnTo>
                    <a:pt x="45" y="2"/>
                  </a:lnTo>
                  <a:lnTo>
                    <a:pt x="48" y="7"/>
                  </a:lnTo>
                  <a:lnTo>
                    <a:pt x="50" y="10"/>
                  </a:lnTo>
                  <a:lnTo>
                    <a:pt x="50" y="15"/>
                  </a:lnTo>
                  <a:lnTo>
                    <a:pt x="45" y="21"/>
                  </a:lnTo>
                  <a:lnTo>
                    <a:pt x="41" y="25"/>
                  </a:lnTo>
                  <a:lnTo>
                    <a:pt x="32" y="30"/>
                  </a:lnTo>
                  <a:lnTo>
                    <a:pt x="20" y="35"/>
                  </a:lnTo>
                  <a:lnTo>
                    <a:pt x="9" y="37"/>
                  </a:lnTo>
                  <a:lnTo>
                    <a:pt x="0" y="36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3" name="Freeform 404"/>
            <p:cNvSpPr>
              <a:spLocks/>
            </p:cNvSpPr>
            <p:nvPr/>
          </p:nvSpPr>
          <p:spPr bwMode="auto">
            <a:xfrm>
              <a:off x="7103" y="3674"/>
              <a:ext cx="8" cy="7"/>
            </a:xfrm>
            <a:custGeom>
              <a:avLst/>
              <a:gdLst>
                <a:gd name="T0" fmla="*/ 0 w 31"/>
                <a:gd name="T1" fmla="*/ 0 h 29"/>
                <a:gd name="T2" fmla="*/ 0 w 31"/>
                <a:gd name="T3" fmla="*/ 0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0 h 29"/>
                <a:gd name="T10" fmla="*/ 0 w 31"/>
                <a:gd name="T11" fmla="*/ 0 h 29"/>
                <a:gd name="T12" fmla="*/ 0 w 31"/>
                <a:gd name="T13" fmla="*/ 0 h 29"/>
                <a:gd name="T14" fmla="*/ 0 w 31"/>
                <a:gd name="T15" fmla="*/ 0 h 29"/>
                <a:gd name="T16" fmla="*/ 0 w 31"/>
                <a:gd name="T17" fmla="*/ 0 h 29"/>
                <a:gd name="T18" fmla="*/ 0 w 31"/>
                <a:gd name="T19" fmla="*/ 0 h 29"/>
                <a:gd name="T20" fmla="*/ 0 w 31"/>
                <a:gd name="T21" fmla="*/ 0 h 29"/>
                <a:gd name="T22" fmla="*/ 0 w 31"/>
                <a:gd name="T23" fmla="*/ 0 h 29"/>
                <a:gd name="T24" fmla="*/ 0 w 31"/>
                <a:gd name="T25" fmla="*/ 0 h 29"/>
                <a:gd name="T26" fmla="*/ 0 w 31"/>
                <a:gd name="T27" fmla="*/ 0 h 29"/>
                <a:gd name="T28" fmla="*/ 0 w 31"/>
                <a:gd name="T29" fmla="*/ 0 h 29"/>
                <a:gd name="T30" fmla="*/ 0 w 31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29"/>
                <a:gd name="T50" fmla="*/ 31 w 31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29">
                  <a:moveTo>
                    <a:pt x="17" y="0"/>
                  </a:moveTo>
                  <a:lnTo>
                    <a:pt x="26" y="4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0" y="19"/>
                  </a:lnTo>
                  <a:lnTo>
                    <a:pt x="25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8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1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4" name="Freeform 405"/>
            <p:cNvSpPr>
              <a:spLocks/>
            </p:cNvSpPr>
            <p:nvPr/>
          </p:nvSpPr>
          <p:spPr bwMode="auto">
            <a:xfrm>
              <a:off x="6797" y="3682"/>
              <a:ext cx="20" cy="19"/>
            </a:xfrm>
            <a:custGeom>
              <a:avLst/>
              <a:gdLst>
                <a:gd name="T0" fmla="*/ 0 w 81"/>
                <a:gd name="T1" fmla="*/ 0 h 75"/>
                <a:gd name="T2" fmla="*/ 0 w 81"/>
                <a:gd name="T3" fmla="*/ 0 h 75"/>
                <a:gd name="T4" fmla="*/ 0 w 81"/>
                <a:gd name="T5" fmla="*/ 0 h 75"/>
                <a:gd name="T6" fmla="*/ 0 w 81"/>
                <a:gd name="T7" fmla="*/ 0 h 75"/>
                <a:gd name="T8" fmla="*/ 0 w 81"/>
                <a:gd name="T9" fmla="*/ 0 h 75"/>
                <a:gd name="T10" fmla="*/ 0 w 81"/>
                <a:gd name="T11" fmla="*/ 0 h 75"/>
                <a:gd name="T12" fmla="*/ 0 w 81"/>
                <a:gd name="T13" fmla="*/ 0 h 75"/>
                <a:gd name="T14" fmla="*/ 0 w 81"/>
                <a:gd name="T15" fmla="*/ 0 h 75"/>
                <a:gd name="T16" fmla="*/ 0 w 81"/>
                <a:gd name="T17" fmla="*/ 0 h 75"/>
                <a:gd name="T18" fmla="*/ 0 w 81"/>
                <a:gd name="T19" fmla="*/ 0 h 75"/>
                <a:gd name="T20" fmla="*/ 0 w 81"/>
                <a:gd name="T21" fmla="*/ 0 h 75"/>
                <a:gd name="T22" fmla="*/ 0 w 81"/>
                <a:gd name="T23" fmla="*/ 0 h 75"/>
                <a:gd name="T24" fmla="*/ 0 w 81"/>
                <a:gd name="T25" fmla="*/ 0 h 75"/>
                <a:gd name="T26" fmla="*/ 0 w 81"/>
                <a:gd name="T27" fmla="*/ 0 h 75"/>
                <a:gd name="T28" fmla="*/ 0 w 81"/>
                <a:gd name="T29" fmla="*/ 0 h 75"/>
                <a:gd name="T30" fmla="*/ 0 w 81"/>
                <a:gd name="T31" fmla="*/ 0 h 75"/>
                <a:gd name="T32" fmla="*/ 0 w 81"/>
                <a:gd name="T33" fmla="*/ 0 h 75"/>
                <a:gd name="T34" fmla="*/ 0 w 81"/>
                <a:gd name="T35" fmla="*/ 0 h 75"/>
                <a:gd name="T36" fmla="*/ 0 w 81"/>
                <a:gd name="T37" fmla="*/ 0 h 75"/>
                <a:gd name="T38" fmla="*/ 0 w 81"/>
                <a:gd name="T39" fmla="*/ 0 h 75"/>
                <a:gd name="T40" fmla="*/ 0 w 81"/>
                <a:gd name="T41" fmla="*/ 0 h 75"/>
                <a:gd name="T42" fmla="*/ 0 w 81"/>
                <a:gd name="T43" fmla="*/ 0 h 75"/>
                <a:gd name="T44" fmla="*/ 0 w 81"/>
                <a:gd name="T45" fmla="*/ 0 h 75"/>
                <a:gd name="T46" fmla="*/ 0 w 81"/>
                <a:gd name="T47" fmla="*/ 0 h 75"/>
                <a:gd name="T48" fmla="*/ 0 w 81"/>
                <a:gd name="T49" fmla="*/ 0 h 75"/>
                <a:gd name="T50" fmla="*/ 0 w 81"/>
                <a:gd name="T51" fmla="*/ 0 h 75"/>
                <a:gd name="T52" fmla="*/ 0 w 81"/>
                <a:gd name="T53" fmla="*/ 0 h 75"/>
                <a:gd name="T54" fmla="*/ 0 w 81"/>
                <a:gd name="T55" fmla="*/ 0 h 75"/>
                <a:gd name="T56" fmla="*/ 0 w 81"/>
                <a:gd name="T57" fmla="*/ 0 h 75"/>
                <a:gd name="T58" fmla="*/ 0 w 81"/>
                <a:gd name="T59" fmla="*/ 0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"/>
                <a:gd name="T91" fmla="*/ 0 h 75"/>
                <a:gd name="T92" fmla="*/ 81 w 81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" h="75">
                  <a:moveTo>
                    <a:pt x="48" y="0"/>
                  </a:moveTo>
                  <a:lnTo>
                    <a:pt x="59" y="8"/>
                  </a:lnTo>
                  <a:lnTo>
                    <a:pt x="68" y="17"/>
                  </a:lnTo>
                  <a:lnTo>
                    <a:pt x="72" y="21"/>
                  </a:lnTo>
                  <a:lnTo>
                    <a:pt x="75" y="27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72" y="35"/>
                  </a:lnTo>
                  <a:lnTo>
                    <a:pt x="63" y="36"/>
                  </a:lnTo>
                  <a:lnTo>
                    <a:pt x="55" y="39"/>
                  </a:lnTo>
                  <a:lnTo>
                    <a:pt x="48" y="46"/>
                  </a:lnTo>
                  <a:lnTo>
                    <a:pt x="39" y="52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5"/>
                  </a:lnTo>
                  <a:lnTo>
                    <a:pt x="16" y="73"/>
                  </a:lnTo>
                  <a:lnTo>
                    <a:pt x="10" y="73"/>
                  </a:lnTo>
                  <a:lnTo>
                    <a:pt x="4" y="71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2" y="47"/>
                  </a:lnTo>
                  <a:lnTo>
                    <a:pt x="8" y="40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8"/>
                  </a:lnTo>
                  <a:lnTo>
                    <a:pt x="38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5" name="Freeform 406"/>
            <p:cNvSpPr>
              <a:spLocks/>
            </p:cNvSpPr>
            <p:nvPr/>
          </p:nvSpPr>
          <p:spPr bwMode="auto">
            <a:xfrm>
              <a:off x="6816" y="3682"/>
              <a:ext cx="34" cy="23"/>
            </a:xfrm>
            <a:custGeom>
              <a:avLst/>
              <a:gdLst>
                <a:gd name="T0" fmla="*/ 0 w 136"/>
                <a:gd name="T1" fmla="*/ 0 h 92"/>
                <a:gd name="T2" fmla="*/ 0 w 136"/>
                <a:gd name="T3" fmla="*/ 0 h 92"/>
                <a:gd name="T4" fmla="*/ 0 w 136"/>
                <a:gd name="T5" fmla="*/ 0 h 92"/>
                <a:gd name="T6" fmla="*/ 0 w 136"/>
                <a:gd name="T7" fmla="*/ 0 h 92"/>
                <a:gd name="T8" fmla="*/ 0 w 136"/>
                <a:gd name="T9" fmla="*/ 0 h 92"/>
                <a:gd name="T10" fmla="*/ 0 w 136"/>
                <a:gd name="T11" fmla="*/ 0 h 92"/>
                <a:gd name="T12" fmla="*/ 0 w 136"/>
                <a:gd name="T13" fmla="*/ 0 h 92"/>
                <a:gd name="T14" fmla="*/ 0 w 136"/>
                <a:gd name="T15" fmla="*/ 0 h 92"/>
                <a:gd name="T16" fmla="*/ 0 w 136"/>
                <a:gd name="T17" fmla="*/ 0 h 92"/>
                <a:gd name="T18" fmla="*/ 0 w 136"/>
                <a:gd name="T19" fmla="*/ 0 h 92"/>
                <a:gd name="T20" fmla="*/ 0 w 136"/>
                <a:gd name="T21" fmla="*/ 0 h 92"/>
                <a:gd name="T22" fmla="*/ 0 w 136"/>
                <a:gd name="T23" fmla="*/ 0 h 92"/>
                <a:gd name="T24" fmla="*/ 0 w 136"/>
                <a:gd name="T25" fmla="*/ 0 h 92"/>
                <a:gd name="T26" fmla="*/ 0 w 136"/>
                <a:gd name="T27" fmla="*/ 0 h 92"/>
                <a:gd name="T28" fmla="*/ 0 w 136"/>
                <a:gd name="T29" fmla="*/ 0 h 92"/>
                <a:gd name="T30" fmla="*/ 0 w 136"/>
                <a:gd name="T31" fmla="*/ 0 h 92"/>
                <a:gd name="T32" fmla="*/ 0 w 136"/>
                <a:gd name="T33" fmla="*/ 0 h 92"/>
                <a:gd name="T34" fmla="*/ 0 w 136"/>
                <a:gd name="T35" fmla="*/ 0 h 92"/>
                <a:gd name="T36" fmla="*/ 0 w 136"/>
                <a:gd name="T37" fmla="*/ 0 h 92"/>
                <a:gd name="T38" fmla="*/ 0 w 136"/>
                <a:gd name="T39" fmla="*/ 0 h 92"/>
                <a:gd name="T40" fmla="*/ 0 w 136"/>
                <a:gd name="T41" fmla="*/ 0 h 92"/>
                <a:gd name="T42" fmla="*/ 0 w 136"/>
                <a:gd name="T43" fmla="*/ 0 h 92"/>
                <a:gd name="T44" fmla="*/ 0 w 136"/>
                <a:gd name="T45" fmla="*/ 0 h 92"/>
                <a:gd name="T46" fmla="*/ 0 w 136"/>
                <a:gd name="T47" fmla="*/ 0 h 92"/>
                <a:gd name="T48" fmla="*/ 0 w 136"/>
                <a:gd name="T49" fmla="*/ 0 h 92"/>
                <a:gd name="T50" fmla="*/ 0 w 136"/>
                <a:gd name="T51" fmla="*/ 0 h 92"/>
                <a:gd name="T52" fmla="*/ 0 w 136"/>
                <a:gd name="T53" fmla="*/ 0 h 92"/>
                <a:gd name="T54" fmla="*/ 0 w 136"/>
                <a:gd name="T55" fmla="*/ 0 h 92"/>
                <a:gd name="T56" fmla="*/ 0 w 136"/>
                <a:gd name="T57" fmla="*/ 0 h 92"/>
                <a:gd name="T58" fmla="*/ 0 w 136"/>
                <a:gd name="T59" fmla="*/ 0 h 92"/>
                <a:gd name="T60" fmla="*/ 0 w 136"/>
                <a:gd name="T61" fmla="*/ 0 h 92"/>
                <a:gd name="T62" fmla="*/ 0 w 136"/>
                <a:gd name="T63" fmla="*/ 0 h 92"/>
                <a:gd name="T64" fmla="*/ 0 w 136"/>
                <a:gd name="T65" fmla="*/ 0 h 92"/>
                <a:gd name="T66" fmla="*/ 0 w 136"/>
                <a:gd name="T67" fmla="*/ 0 h 92"/>
                <a:gd name="T68" fmla="*/ 0 w 136"/>
                <a:gd name="T69" fmla="*/ 0 h 92"/>
                <a:gd name="T70" fmla="*/ 0 w 136"/>
                <a:gd name="T71" fmla="*/ 0 h 92"/>
                <a:gd name="T72" fmla="*/ 0 w 136"/>
                <a:gd name="T73" fmla="*/ 0 h 92"/>
                <a:gd name="T74" fmla="*/ 0 w 136"/>
                <a:gd name="T75" fmla="*/ 0 h 92"/>
                <a:gd name="T76" fmla="*/ 0 w 136"/>
                <a:gd name="T77" fmla="*/ 0 h 92"/>
                <a:gd name="T78" fmla="*/ 0 w 136"/>
                <a:gd name="T79" fmla="*/ 0 h 92"/>
                <a:gd name="T80" fmla="*/ 0 w 136"/>
                <a:gd name="T81" fmla="*/ 0 h 92"/>
                <a:gd name="T82" fmla="*/ 0 w 136"/>
                <a:gd name="T83" fmla="*/ 0 h 92"/>
                <a:gd name="T84" fmla="*/ 0 w 136"/>
                <a:gd name="T85" fmla="*/ 0 h 92"/>
                <a:gd name="T86" fmla="*/ 0 w 136"/>
                <a:gd name="T87" fmla="*/ 0 h 92"/>
                <a:gd name="T88" fmla="*/ 0 w 136"/>
                <a:gd name="T89" fmla="*/ 0 h 92"/>
                <a:gd name="T90" fmla="*/ 0 w 136"/>
                <a:gd name="T91" fmla="*/ 0 h 92"/>
                <a:gd name="T92" fmla="*/ 0 w 136"/>
                <a:gd name="T93" fmla="*/ 0 h 92"/>
                <a:gd name="T94" fmla="*/ 0 w 136"/>
                <a:gd name="T95" fmla="*/ 0 h 92"/>
                <a:gd name="T96" fmla="*/ 0 w 136"/>
                <a:gd name="T97" fmla="*/ 0 h 92"/>
                <a:gd name="T98" fmla="*/ 0 w 136"/>
                <a:gd name="T99" fmla="*/ 0 h 92"/>
                <a:gd name="T100" fmla="*/ 0 w 136"/>
                <a:gd name="T101" fmla="*/ 0 h 92"/>
                <a:gd name="T102" fmla="*/ 0 w 136"/>
                <a:gd name="T103" fmla="*/ 0 h 92"/>
                <a:gd name="T104" fmla="*/ 0 w 136"/>
                <a:gd name="T105" fmla="*/ 0 h 92"/>
                <a:gd name="T106" fmla="*/ 0 w 136"/>
                <a:gd name="T107" fmla="*/ 0 h 92"/>
                <a:gd name="T108" fmla="*/ 0 w 136"/>
                <a:gd name="T109" fmla="*/ 0 h 92"/>
                <a:gd name="T110" fmla="*/ 0 w 136"/>
                <a:gd name="T111" fmla="*/ 0 h 92"/>
                <a:gd name="T112" fmla="*/ 0 w 136"/>
                <a:gd name="T113" fmla="*/ 0 h 92"/>
                <a:gd name="T114" fmla="*/ 0 w 136"/>
                <a:gd name="T115" fmla="*/ 0 h 92"/>
                <a:gd name="T116" fmla="*/ 0 w 136"/>
                <a:gd name="T117" fmla="*/ 0 h 92"/>
                <a:gd name="T118" fmla="*/ 0 w 136"/>
                <a:gd name="T119" fmla="*/ 0 h 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"/>
                <a:gd name="T181" fmla="*/ 0 h 92"/>
                <a:gd name="T182" fmla="*/ 136 w 136"/>
                <a:gd name="T183" fmla="*/ 92 h 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" h="92">
                  <a:moveTo>
                    <a:pt x="100" y="1"/>
                  </a:move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2" y="6"/>
                  </a:lnTo>
                  <a:lnTo>
                    <a:pt x="131" y="11"/>
                  </a:lnTo>
                  <a:lnTo>
                    <a:pt x="136" y="20"/>
                  </a:lnTo>
                  <a:lnTo>
                    <a:pt x="135" y="23"/>
                  </a:lnTo>
                  <a:lnTo>
                    <a:pt x="132" y="28"/>
                  </a:lnTo>
                  <a:lnTo>
                    <a:pt x="127" y="30"/>
                  </a:lnTo>
                  <a:lnTo>
                    <a:pt x="124" y="31"/>
                  </a:lnTo>
                  <a:lnTo>
                    <a:pt x="118" y="32"/>
                  </a:lnTo>
                  <a:lnTo>
                    <a:pt x="112" y="33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94" y="31"/>
                  </a:lnTo>
                  <a:lnTo>
                    <a:pt x="90" y="33"/>
                  </a:lnTo>
                  <a:lnTo>
                    <a:pt x="80" y="38"/>
                  </a:lnTo>
                  <a:lnTo>
                    <a:pt x="76" y="45"/>
                  </a:lnTo>
                  <a:lnTo>
                    <a:pt x="71" y="53"/>
                  </a:lnTo>
                  <a:lnTo>
                    <a:pt x="68" y="63"/>
                  </a:lnTo>
                  <a:lnTo>
                    <a:pt x="67" y="68"/>
                  </a:lnTo>
                  <a:lnTo>
                    <a:pt x="68" y="74"/>
                  </a:lnTo>
                  <a:lnTo>
                    <a:pt x="68" y="80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2"/>
                  </a:lnTo>
                  <a:lnTo>
                    <a:pt x="65" y="87"/>
                  </a:lnTo>
                  <a:lnTo>
                    <a:pt x="59" y="86"/>
                  </a:lnTo>
                  <a:lnTo>
                    <a:pt x="53" y="85"/>
                  </a:lnTo>
                  <a:lnTo>
                    <a:pt x="48" y="86"/>
                  </a:lnTo>
                  <a:lnTo>
                    <a:pt x="42" y="86"/>
                  </a:lnTo>
                  <a:lnTo>
                    <a:pt x="38" y="86"/>
                  </a:lnTo>
                  <a:lnTo>
                    <a:pt x="33" y="85"/>
                  </a:lnTo>
                  <a:lnTo>
                    <a:pt x="30" y="80"/>
                  </a:lnTo>
                  <a:lnTo>
                    <a:pt x="25" y="85"/>
                  </a:lnTo>
                  <a:lnTo>
                    <a:pt x="17" y="88"/>
                  </a:lnTo>
                  <a:lnTo>
                    <a:pt x="7" y="89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6" y="77"/>
                  </a:lnTo>
                  <a:lnTo>
                    <a:pt x="9" y="68"/>
                  </a:lnTo>
                  <a:lnTo>
                    <a:pt x="17" y="61"/>
                  </a:lnTo>
                  <a:lnTo>
                    <a:pt x="21" y="54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0" y="53"/>
                  </a:lnTo>
                  <a:lnTo>
                    <a:pt x="31" y="57"/>
                  </a:lnTo>
                  <a:lnTo>
                    <a:pt x="32" y="63"/>
                  </a:lnTo>
                  <a:lnTo>
                    <a:pt x="42" y="54"/>
                  </a:lnTo>
                  <a:lnTo>
                    <a:pt x="53" y="49"/>
                  </a:lnTo>
                  <a:lnTo>
                    <a:pt x="61" y="43"/>
                  </a:lnTo>
                  <a:lnTo>
                    <a:pt x="70" y="35"/>
                  </a:lnTo>
                  <a:lnTo>
                    <a:pt x="76" y="28"/>
                  </a:lnTo>
                  <a:lnTo>
                    <a:pt x="83" y="21"/>
                  </a:lnTo>
                  <a:lnTo>
                    <a:pt x="86" y="17"/>
                  </a:lnTo>
                  <a:lnTo>
                    <a:pt x="90" y="11"/>
                  </a:lnTo>
                  <a:lnTo>
                    <a:pt x="95" y="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6" name="Freeform 407"/>
            <p:cNvSpPr>
              <a:spLocks/>
            </p:cNvSpPr>
            <p:nvPr/>
          </p:nvSpPr>
          <p:spPr bwMode="auto">
            <a:xfrm>
              <a:off x="7041" y="3683"/>
              <a:ext cx="14" cy="15"/>
            </a:xfrm>
            <a:custGeom>
              <a:avLst/>
              <a:gdLst>
                <a:gd name="T0" fmla="*/ 0 w 55"/>
                <a:gd name="T1" fmla="*/ 0 h 60"/>
                <a:gd name="T2" fmla="*/ 0 w 55"/>
                <a:gd name="T3" fmla="*/ 0 h 60"/>
                <a:gd name="T4" fmla="*/ 0 w 55"/>
                <a:gd name="T5" fmla="*/ 0 h 60"/>
                <a:gd name="T6" fmla="*/ 0 w 55"/>
                <a:gd name="T7" fmla="*/ 0 h 60"/>
                <a:gd name="T8" fmla="*/ 0 w 55"/>
                <a:gd name="T9" fmla="*/ 0 h 60"/>
                <a:gd name="T10" fmla="*/ 0 w 55"/>
                <a:gd name="T11" fmla="*/ 0 h 60"/>
                <a:gd name="T12" fmla="*/ 0 w 55"/>
                <a:gd name="T13" fmla="*/ 0 h 60"/>
                <a:gd name="T14" fmla="*/ 0 w 55"/>
                <a:gd name="T15" fmla="*/ 0 h 60"/>
                <a:gd name="T16" fmla="*/ 0 w 55"/>
                <a:gd name="T17" fmla="*/ 0 h 60"/>
                <a:gd name="T18" fmla="*/ 0 w 55"/>
                <a:gd name="T19" fmla="*/ 0 h 60"/>
                <a:gd name="T20" fmla="*/ 0 w 55"/>
                <a:gd name="T21" fmla="*/ 0 h 60"/>
                <a:gd name="T22" fmla="*/ 0 w 55"/>
                <a:gd name="T23" fmla="*/ 0 h 60"/>
                <a:gd name="T24" fmla="*/ 0 w 55"/>
                <a:gd name="T25" fmla="*/ 0 h 60"/>
                <a:gd name="T26" fmla="*/ 0 w 55"/>
                <a:gd name="T27" fmla="*/ 0 h 60"/>
                <a:gd name="T28" fmla="*/ 0 w 55"/>
                <a:gd name="T29" fmla="*/ 0 h 60"/>
                <a:gd name="T30" fmla="*/ 0 w 55"/>
                <a:gd name="T31" fmla="*/ 0 h 60"/>
                <a:gd name="T32" fmla="*/ 0 w 55"/>
                <a:gd name="T33" fmla="*/ 0 h 60"/>
                <a:gd name="T34" fmla="*/ 0 w 55"/>
                <a:gd name="T35" fmla="*/ 0 h 60"/>
                <a:gd name="T36" fmla="*/ 0 w 55"/>
                <a:gd name="T37" fmla="*/ 0 h 60"/>
                <a:gd name="T38" fmla="*/ 0 w 55"/>
                <a:gd name="T39" fmla="*/ 0 h 60"/>
                <a:gd name="T40" fmla="*/ 0 w 55"/>
                <a:gd name="T41" fmla="*/ 0 h 60"/>
                <a:gd name="T42" fmla="*/ 0 w 55"/>
                <a:gd name="T43" fmla="*/ 0 h 60"/>
                <a:gd name="T44" fmla="*/ 0 w 55"/>
                <a:gd name="T45" fmla="*/ 0 h 60"/>
                <a:gd name="T46" fmla="*/ 0 w 55"/>
                <a:gd name="T47" fmla="*/ 0 h 60"/>
                <a:gd name="T48" fmla="*/ 0 w 55"/>
                <a:gd name="T49" fmla="*/ 0 h 60"/>
                <a:gd name="T50" fmla="*/ 0 w 55"/>
                <a:gd name="T51" fmla="*/ 0 h 60"/>
                <a:gd name="T52" fmla="*/ 0 w 55"/>
                <a:gd name="T53" fmla="*/ 0 h 60"/>
                <a:gd name="T54" fmla="*/ 0 w 55"/>
                <a:gd name="T55" fmla="*/ 0 h 60"/>
                <a:gd name="T56" fmla="*/ 0 w 55"/>
                <a:gd name="T57" fmla="*/ 0 h 60"/>
                <a:gd name="T58" fmla="*/ 0 w 55"/>
                <a:gd name="T59" fmla="*/ 0 h 60"/>
                <a:gd name="T60" fmla="*/ 0 w 55"/>
                <a:gd name="T61" fmla="*/ 0 h 60"/>
                <a:gd name="T62" fmla="*/ 0 w 55"/>
                <a:gd name="T63" fmla="*/ 0 h 60"/>
                <a:gd name="T64" fmla="*/ 0 w 55"/>
                <a:gd name="T65" fmla="*/ 0 h 60"/>
                <a:gd name="T66" fmla="*/ 0 w 55"/>
                <a:gd name="T67" fmla="*/ 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60"/>
                <a:gd name="T104" fmla="*/ 55 w 55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60">
                  <a:moveTo>
                    <a:pt x="6" y="0"/>
                  </a:moveTo>
                  <a:lnTo>
                    <a:pt x="15" y="4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3" y="2"/>
                  </a:lnTo>
                  <a:lnTo>
                    <a:pt x="50" y="5"/>
                  </a:lnTo>
                  <a:lnTo>
                    <a:pt x="48" y="7"/>
                  </a:lnTo>
                  <a:lnTo>
                    <a:pt x="46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5" y="25"/>
                  </a:lnTo>
                  <a:lnTo>
                    <a:pt x="53" y="30"/>
                  </a:lnTo>
                  <a:lnTo>
                    <a:pt x="48" y="37"/>
                  </a:lnTo>
                  <a:lnTo>
                    <a:pt x="46" y="43"/>
                  </a:lnTo>
                  <a:lnTo>
                    <a:pt x="46" y="48"/>
                  </a:lnTo>
                  <a:lnTo>
                    <a:pt x="50" y="55"/>
                  </a:lnTo>
                  <a:lnTo>
                    <a:pt x="43" y="56"/>
                  </a:lnTo>
                  <a:lnTo>
                    <a:pt x="36" y="57"/>
                  </a:lnTo>
                  <a:lnTo>
                    <a:pt x="30" y="58"/>
                  </a:lnTo>
                  <a:lnTo>
                    <a:pt x="23" y="60"/>
                  </a:lnTo>
                  <a:lnTo>
                    <a:pt x="26" y="51"/>
                  </a:lnTo>
                  <a:lnTo>
                    <a:pt x="29" y="43"/>
                  </a:lnTo>
                  <a:lnTo>
                    <a:pt x="29" y="34"/>
                  </a:lnTo>
                  <a:lnTo>
                    <a:pt x="27" y="28"/>
                  </a:lnTo>
                  <a:lnTo>
                    <a:pt x="23" y="24"/>
                  </a:lnTo>
                  <a:lnTo>
                    <a:pt x="19" y="21"/>
                  </a:lnTo>
                  <a:lnTo>
                    <a:pt x="11" y="21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7" name="Freeform 408"/>
            <p:cNvSpPr>
              <a:spLocks/>
            </p:cNvSpPr>
            <p:nvPr/>
          </p:nvSpPr>
          <p:spPr bwMode="auto">
            <a:xfrm>
              <a:off x="6736" y="3684"/>
              <a:ext cx="9" cy="18"/>
            </a:xfrm>
            <a:custGeom>
              <a:avLst/>
              <a:gdLst>
                <a:gd name="T0" fmla="*/ 0 w 39"/>
                <a:gd name="T1" fmla="*/ 0 h 72"/>
                <a:gd name="T2" fmla="*/ 0 w 39"/>
                <a:gd name="T3" fmla="*/ 0 h 72"/>
                <a:gd name="T4" fmla="*/ 0 w 39"/>
                <a:gd name="T5" fmla="*/ 0 h 72"/>
                <a:gd name="T6" fmla="*/ 0 w 39"/>
                <a:gd name="T7" fmla="*/ 0 h 72"/>
                <a:gd name="T8" fmla="*/ 0 w 39"/>
                <a:gd name="T9" fmla="*/ 0 h 72"/>
                <a:gd name="T10" fmla="*/ 0 w 39"/>
                <a:gd name="T11" fmla="*/ 0 h 72"/>
                <a:gd name="T12" fmla="*/ 0 w 39"/>
                <a:gd name="T13" fmla="*/ 0 h 72"/>
                <a:gd name="T14" fmla="*/ 0 w 39"/>
                <a:gd name="T15" fmla="*/ 0 h 72"/>
                <a:gd name="T16" fmla="*/ 0 w 39"/>
                <a:gd name="T17" fmla="*/ 0 h 72"/>
                <a:gd name="T18" fmla="*/ 0 w 39"/>
                <a:gd name="T19" fmla="*/ 0 h 72"/>
                <a:gd name="T20" fmla="*/ 0 w 39"/>
                <a:gd name="T21" fmla="*/ 0 h 72"/>
                <a:gd name="T22" fmla="*/ 0 w 39"/>
                <a:gd name="T23" fmla="*/ 0 h 72"/>
                <a:gd name="T24" fmla="*/ 0 w 39"/>
                <a:gd name="T25" fmla="*/ 0 h 72"/>
                <a:gd name="T26" fmla="*/ 0 w 39"/>
                <a:gd name="T27" fmla="*/ 0 h 72"/>
                <a:gd name="T28" fmla="*/ 0 w 39"/>
                <a:gd name="T29" fmla="*/ 0 h 72"/>
                <a:gd name="T30" fmla="*/ 0 w 39"/>
                <a:gd name="T31" fmla="*/ 0 h 72"/>
                <a:gd name="T32" fmla="*/ 0 w 39"/>
                <a:gd name="T33" fmla="*/ 0 h 72"/>
                <a:gd name="T34" fmla="*/ 0 w 39"/>
                <a:gd name="T35" fmla="*/ 0 h 72"/>
                <a:gd name="T36" fmla="*/ 0 w 39"/>
                <a:gd name="T37" fmla="*/ 0 h 72"/>
                <a:gd name="T38" fmla="*/ 0 w 39"/>
                <a:gd name="T39" fmla="*/ 0 h 72"/>
                <a:gd name="T40" fmla="*/ 0 w 39"/>
                <a:gd name="T41" fmla="*/ 0 h 72"/>
                <a:gd name="T42" fmla="*/ 0 w 39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72"/>
                <a:gd name="T68" fmla="*/ 39 w 39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72">
                  <a:moveTo>
                    <a:pt x="30" y="0"/>
                  </a:moveTo>
                  <a:lnTo>
                    <a:pt x="36" y="2"/>
                  </a:lnTo>
                  <a:lnTo>
                    <a:pt x="39" y="7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0" y="27"/>
                  </a:lnTo>
                  <a:lnTo>
                    <a:pt x="22" y="38"/>
                  </a:lnTo>
                  <a:lnTo>
                    <a:pt x="14" y="48"/>
                  </a:lnTo>
                  <a:lnTo>
                    <a:pt x="11" y="55"/>
                  </a:lnTo>
                  <a:lnTo>
                    <a:pt x="17" y="67"/>
                  </a:lnTo>
                  <a:lnTo>
                    <a:pt x="9" y="72"/>
                  </a:lnTo>
                  <a:lnTo>
                    <a:pt x="1" y="64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8" name="Freeform 409"/>
            <p:cNvSpPr>
              <a:spLocks/>
            </p:cNvSpPr>
            <p:nvPr/>
          </p:nvSpPr>
          <p:spPr bwMode="auto">
            <a:xfrm>
              <a:off x="7061" y="3687"/>
              <a:ext cx="11" cy="7"/>
            </a:xfrm>
            <a:custGeom>
              <a:avLst/>
              <a:gdLst>
                <a:gd name="T0" fmla="*/ 0 w 43"/>
                <a:gd name="T1" fmla="*/ 0 h 28"/>
                <a:gd name="T2" fmla="*/ 0 w 43"/>
                <a:gd name="T3" fmla="*/ 0 h 28"/>
                <a:gd name="T4" fmla="*/ 0 w 43"/>
                <a:gd name="T5" fmla="*/ 0 h 28"/>
                <a:gd name="T6" fmla="*/ 0 w 43"/>
                <a:gd name="T7" fmla="*/ 0 h 28"/>
                <a:gd name="T8" fmla="*/ 0 w 43"/>
                <a:gd name="T9" fmla="*/ 0 h 28"/>
                <a:gd name="T10" fmla="*/ 0 w 43"/>
                <a:gd name="T11" fmla="*/ 0 h 28"/>
                <a:gd name="T12" fmla="*/ 0 w 43"/>
                <a:gd name="T13" fmla="*/ 0 h 28"/>
                <a:gd name="T14" fmla="*/ 0 w 43"/>
                <a:gd name="T15" fmla="*/ 0 h 28"/>
                <a:gd name="T16" fmla="*/ 0 w 43"/>
                <a:gd name="T17" fmla="*/ 0 h 28"/>
                <a:gd name="T18" fmla="*/ 0 w 43"/>
                <a:gd name="T19" fmla="*/ 0 h 28"/>
                <a:gd name="T20" fmla="*/ 0 w 43"/>
                <a:gd name="T21" fmla="*/ 0 h 28"/>
                <a:gd name="T22" fmla="*/ 0 w 43"/>
                <a:gd name="T23" fmla="*/ 0 h 28"/>
                <a:gd name="T24" fmla="*/ 0 w 43"/>
                <a:gd name="T25" fmla="*/ 0 h 28"/>
                <a:gd name="T26" fmla="*/ 0 w 43"/>
                <a:gd name="T27" fmla="*/ 0 h 28"/>
                <a:gd name="T28" fmla="*/ 0 w 43"/>
                <a:gd name="T29" fmla="*/ 0 h 28"/>
                <a:gd name="T30" fmla="*/ 0 w 43"/>
                <a:gd name="T31" fmla="*/ 0 h 28"/>
                <a:gd name="T32" fmla="*/ 0 w 43"/>
                <a:gd name="T33" fmla="*/ 0 h 28"/>
                <a:gd name="T34" fmla="*/ 0 w 43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28"/>
                <a:gd name="T56" fmla="*/ 43 w 4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28">
                  <a:moveTo>
                    <a:pt x="22" y="0"/>
                  </a:moveTo>
                  <a:lnTo>
                    <a:pt x="26" y="1"/>
                  </a:lnTo>
                  <a:lnTo>
                    <a:pt x="32" y="7"/>
                  </a:lnTo>
                  <a:lnTo>
                    <a:pt x="37" y="11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37" y="15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19" y="18"/>
                  </a:lnTo>
                  <a:lnTo>
                    <a:pt x="9" y="2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9" y="13"/>
                  </a:lnTo>
                  <a:lnTo>
                    <a:pt x="17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9" name="Freeform 410"/>
            <p:cNvSpPr>
              <a:spLocks/>
            </p:cNvSpPr>
            <p:nvPr/>
          </p:nvSpPr>
          <p:spPr bwMode="auto">
            <a:xfrm>
              <a:off x="6857" y="3688"/>
              <a:ext cx="17" cy="13"/>
            </a:xfrm>
            <a:custGeom>
              <a:avLst/>
              <a:gdLst>
                <a:gd name="T0" fmla="*/ 0 w 68"/>
                <a:gd name="T1" fmla="*/ 0 h 49"/>
                <a:gd name="T2" fmla="*/ 0 w 68"/>
                <a:gd name="T3" fmla="*/ 0 h 49"/>
                <a:gd name="T4" fmla="*/ 0 w 68"/>
                <a:gd name="T5" fmla="*/ 0 h 49"/>
                <a:gd name="T6" fmla="*/ 0 w 68"/>
                <a:gd name="T7" fmla="*/ 0 h 49"/>
                <a:gd name="T8" fmla="*/ 0 w 68"/>
                <a:gd name="T9" fmla="*/ 0 h 49"/>
                <a:gd name="T10" fmla="*/ 0 w 68"/>
                <a:gd name="T11" fmla="*/ 0 h 49"/>
                <a:gd name="T12" fmla="*/ 0 w 68"/>
                <a:gd name="T13" fmla="*/ 0 h 49"/>
                <a:gd name="T14" fmla="*/ 0 w 68"/>
                <a:gd name="T15" fmla="*/ 0 h 49"/>
                <a:gd name="T16" fmla="*/ 0 w 68"/>
                <a:gd name="T17" fmla="*/ 0 h 49"/>
                <a:gd name="T18" fmla="*/ 0 w 68"/>
                <a:gd name="T19" fmla="*/ 0 h 49"/>
                <a:gd name="T20" fmla="*/ 0 w 68"/>
                <a:gd name="T21" fmla="*/ 0 h 49"/>
                <a:gd name="T22" fmla="*/ 0 w 68"/>
                <a:gd name="T23" fmla="*/ 0 h 49"/>
                <a:gd name="T24" fmla="*/ 0 w 68"/>
                <a:gd name="T25" fmla="*/ 0 h 49"/>
                <a:gd name="T26" fmla="*/ 0 w 68"/>
                <a:gd name="T27" fmla="*/ 0 h 49"/>
                <a:gd name="T28" fmla="*/ 0 w 68"/>
                <a:gd name="T29" fmla="*/ 0 h 49"/>
                <a:gd name="T30" fmla="*/ 0 w 68"/>
                <a:gd name="T31" fmla="*/ 0 h 49"/>
                <a:gd name="T32" fmla="*/ 0 w 68"/>
                <a:gd name="T33" fmla="*/ 0 h 49"/>
                <a:gd name="T34" fmla="*/ 0 w 68"/>
                <a:gd name="T35" fmla="*/ 0 h 49"/>
                <a:gd name="T36" fmla="*/ 0 w 68"/>
                <a:gd name="T37" fmla="*/ 0 h 49"/>
                <a:gd name="T38" fmla="*/ 0 w 68"/>
                <a:gd name="T39" fmla="*/ 0 h 49"/>
                <a:gd name="T40" fmla="*/ 0 w 68"/>
                <a:gd name="T41" fmla="*/ 0 h 49"/>
                <a:gd name="T42" fmla="*/ 0 w 68"/>
                <a:gd name="T43" fmla="*/ 0 h 49"/>
                <a:gd name="T44" fmla="*/ 0 w 68"/>
                <a:gd name="T45" fmla="*/ 0 h 49"/>
                <a:gd name="T46" fmla="*/ 0 w 68"/>
                <a:gd name="T47" fmla="*/ 0 h 49"/>
                <a:gd name="T48" fmla="*/ 0 w 68"/>
                <a:gd name="T49" fmla="*/ 0 h 49"/>
                <a:gd name="T50" fmla="*/ 0 w 68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49"/>
                <a:gd name="T80" fmla="*/ 68 w 68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49">
                  <a:moveTo>
                    <a:pt x="54" y="0"/>
                  </a:moveTo>
                  <a:lnTo>
                    <a:pt x="59" y="4"/>
                  </a:lnTo>
                  <a:lnTo>
                    <a:pt x="63" y="9"/>
                  </a:lnTo>
                  <a:lnTo>
                    <a:pt x="67" y="16"/>
                  </a:lnTo>
                  <a:lnTo>
                    <a:pt x="68" y="24"/>
                  </a:lnTo>
                  <a:lnTo>
                    <a:pt x="60" y="22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30"/>
                  </a:lnTo>
                  <a:lnTo>
                    <a:pt x="36" y="35"/>
                  </a:lnTo>
                  <a:lnTo>
                    <a:pt x="30" y="39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15" y="48"/>
                  </a:lnTo>
                  <a:lnTo>
                    <a:pt x="10" y="49"/>
                  </a:lnTo>
                  <a:lnTo>
                    <a:pt x="4" y="48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12" y="33"/>
                  </a:lnTo>
                  <a:lnTo>
                    <a:pt x="17" y="26"/>
                  </a:lnTo>
                  <a:lnTo>
                    <a:pt x="24" y="21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4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0" name="Freeform 411"/>
            <p:cNvSpPr>
              <a:spLocks/>
            </p:cNvSpPr>
            <p:nvPr/>
          </p:nvSpPr>
          <p:spPr bwMode="auto">
            <a:xfrm>
              <a:off x="6713" y="3690"/>
              <a:ext cx="7" cy="8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w 30"/>
                <a:gd name="T11" fmla="*/ 0 h 31"/>
                <a:gd name="T12" fmla="*/ 0 w 30"/>
                <a:gd name="T13" fmla="*/ 0 h 31"/>
                <a:gd name="T14" fmla="*/ 0 w 30"/>
                <a:gd name="T15" fmla="*/ 0 h 31"/>
                <a:gd name="T16" fmla="*/ 0 w 30"/>
                <a:gd name="T17" fmla="*/ 0 h 31"/>
                <a:gd name="T18" fmla="*/ 0 w 30"/>
                <a:gd name="T19" fmla="*/ 0 h 31"/>
                <a:gd name="T20" fmla="*/ 0 w 30"/>
                <a:gd name="T21" fmla="*/ 0 h 31"/>
                <a:gd name="T22" fmla="*/ 0 w 30"/>
                <a:gd name="T23" fmla="*/ 0 h 31"/>
                <a:gd name="T24" fmla="*/ 0 w 30"/>
                <a:gd name="T25" fmla="*/ 0 h 31"/>
                <a:gd name="T26" fmla="*/ 0 w 30"/>
                <a:gd name="T27" fmla="*/ 0 h 31"/>
                <a:gd name="T28" fmla="*/ 0 w 30"/>
                <a:gd name="T29" fmla="*/ 0 h 31"/>
                <a:gd name="T30" fmla="*/ 0 w 30"/>
                <a:gd name="T31" fmla="*/ 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31"/>
                <a:gd name="T50" fmla="*/ 30 w 30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31">
                  <a:moveTo>
                    <a:pt x="21" y="0"/>
                  </a:moveTo>
                  <a:lnTo>
                    <a:pt x="27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1" name="Freeform 412"/>
            <p:cNvSpPr>
              <a:spLocks/>
            </p:cNvSpPr>
            <p:nvPr/>
          </p:nvSpPr>
          <p:spPr bwMode="auto">
            <a:xfrm>
              <a:off x="6769" y="3693"/>
              <a:ext cx="17" cy="13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w 68"/>
                <a:gd name="T35" fmla="*/ 0 h 53"/>
                <a:gd name="T36" fmla="*/ 0 w 68"/>
                <a:gd name="T37" fmla="*/ 0 h 53"/>
                <a:gd name="T38" fmla="*/ 0 w 68"/>
                <a:gd name="T39" fmla="*/ 0 h 53"/>
                <a:gd name="T40" fmla="*/ 0 w 68"/>
                <a:gd name="T41" fmla="*/ 0 h 53"/>
                <a:gd name="T42" fmla="*/ 0 w 68"/>
                <a:gd name="T43" fmla="*/ 0 h 53"/>
                <a:gd name="T44" fmla="*/ 0 w 68"/>
                <a:gd name="T45" fmla="*/ 0 h 53"/>
                <a:gd name="T46" fmla="*/ 0 w 68"/>
                <a:gd name="T47" fmla="*/ 0 h 53"/>
                <a:gd name="T48" fmla="*/ 0 w 68"/>
                <a:gd name="T49" fmla="*/ 0 h 53"/>
                <a:gd name="T50" fmla="*/ 0 w 68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3"/>
                <a:gd name="T80" fmla="*/ 68 w 68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3">
                  <a:moveTo>
                    <a:pt x="42" y="0"/>
                  </a:moveTo>
                  <a:lnTo>
                    <a:pt x="47" y="4"/>
                  </a:lnTo>
                  <a:lnTo>
                    <a:pt x="56" y="8"/>
                  </a:lnTo>
                  <a:lnTo>
                    <a:pt x="63" y="15"/>
                  </a:lnTo>
                  <a:lnTo>
                    <a:pt x="68" y="24"/>
                  </a:lnTo>
                  <a:lnTo>
                    <a:pt x="61" y="19"/>
                  </a:lnTo>
                  <a:lnTo>
                    <a:pt x="56" y="19"/>
                  </a:lnTo>
                  <a:lnTo>
                    <a:pt x="51" y="18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34" y="36"/>
                  </a:lnTo>
                  <a:lnTo>
                    <a:pt x="27" y="42"/>
                  </a:lnTo>
                  <a:lnTo>
                    <a:pt x="21" y="47"/>
                  </a:lnTo>
                  <a:lnTo>
                    <a:pt x="15" y="50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0" y="53"/>
                  </a:lnTo>
                  <a:lnTo>
                    <a:pt x="4" y="46"/>
                  </a:lnTo>
                  <a:lnTo>
                    <a:pt x="9" y="39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6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2" name="Freeform 413"/>
            <p:cNvSpPr>
              <a:spLocks/>
            </p:cNvSpPr>
            <p:nvPr/>
          </p:nvSpPr>
          <p:spPr bwMode="auto">
            <a:xfrm>
              <a:off x="6926" y="3693"/>
              <a:ext cx="17" cy="10"/>
            </a:xfrm>
            <a:custGeom>
              <a:avLst/>
              <a:gdLst>
                <a:gd name="T0" fmla="*/ 0 w 69"/>
                <a:gd name="T1" fmla="*/ 0 h 38"/>
                <a:gd name="T2" fmla="*/ 0 w 69"/>
                <a:gd name="T3" fmla="*/ 0 h 38"/>
                <a:gd name="T4" fmla="*/ 0 w 69"/>
                <a:gd name="T5" fmla="*/ 0 h 38"/>
                <a:gd name="T6" fmla="*/ 0 w 69"/>
                <a:gd name="T7" fmla="*/ 0 h 38"/>
                <a:gd name="T8" fmla="*/ 0 w 69"/>
                <a:gd name="T9" fmla="*/ 0 h 38"/>
                <a:gd name="T10" fmla="*/ 0 w 69"/>
                <a:gd name="T11" fmla="*/ 0 h 38"/>
                <a:gd name="T12" fmla="*/ 0 w 69"/>
                <a:gd name="T13" fmla="*/ 0 h 38"/>
                <a:gd name="T14" fmla="*/ 0 w 69"/>
                <a:gd name="T15" fmla="*/ 0 h 38"/>
                <a:gd name="T16" fmla="*/ 0 w 69"/>
                <a:gd name="T17" fmla="*/ 0 h 38"/>
                <a:gd name="T18" fmla="*/ 0 w 69"/>
                <a:gd name="T19" fmla="*/ 0 h 38"/>
                <a:gd name="T20" fmla="*/ 0 w 69"/>
                <a:gd name="T21" fmla="*/ 0 h 38"/>
                <a:gd name="T22" fmla="*/ 0 w 69"/>
                <a:gd name="T23" fmla="*/ 0 h 38"/>
                <a:gd name="T24" fmla="*/ 0 w 69"/>
                <a:gd name="T25" fmla="*/ 0 h 38"/>
                <a:gd name="T26" fmla="*/ 0 w 69"/>
                <a:gd name="T27" fmla="*/ 0 h 38"/>
                <a:gd name="T28" fmla="*/ 0 w 69"/>
                <a:gd name="T29" fmla="*/ 0 h 38"/>
                <a:gd name="T30" fmla="*/ 0 w 69"/>
                <a:gd name="T31" fmla="*/ 0 h 38"/>
                <a:gd name="T32" fmla="*/ 0 w 69"/>
                <a:gd name="T33" fmla="*/ 0 h 38"/>
                <a:gd name="T34" fmla="*/ 0 w 69"/>
                <a:gd name="T35" fmla="*/ 0 h 38"/>
                <a:gd name="T36" fmla="*/ 0 w 69"/>
                <a:gd name="T37" fmla="*/ 0 h 38"/>
                <a:gd name="T38" fmla="*/ 0 w 69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8"/>
                <a:gd name="T62" fmla="*/ 69 w 69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8">
                  <a:moveTo>
                    <a:pt x="32" y="0"/>
                  </a:moveTo>
                  <a:lnTo>
                    <a:pt x="41" y="2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69" y="21"/>
                  </a:lnTo>
                  <a:lnTo>
                    <a:pt x="59" y="17"/>
                  </a:lnTo>
                  <a:lnTo>
                    <a:pt x="52" y="16"/>
                  </a:lnTo>
                  <a:lnTo>
                    <a:pt x="42" y="17"/>
                  </a:lnTo>
                  <a:lnTo>
                    <a:pt x="34" y="20"/>
                  </a:lnTo>
                  <a:lnTo>
                    <a:pt x="26" y="24"/>
                  </a:lnTo>
                  <a:lnTo>
                    <a:pt x="17" y="28"/>
                  </a:lnTo>
                  <a:lnTo>
                    <a:pt x="9" y="33"/>
                  </a:lnTo>
                  <a:lnTo>
                    <a:pt x="0" y="38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5" y="19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3" name="Freeform 414"/>
            <p:cNvSpPr>
              <a:spLocks/>
            </p:cNvSpPr>
            <p:nvPr/>
          </p:nvSpPr>
          <p:spPr bwMode="auto">
            <a:xfrm>
              <a:off x="7105" y="3694"/>
              <a:ext cx="17" cy="16"/>
            </a:xfrm>
            <a:custGeom>
              <a:avLst/>
              <a:gdLst>
                <a:gd name="T0" fmla="*/ 0 w 67"/>
                <a:gd name="T1" fmla="*/ 0 h 63"/>
                <a:gd name="T2" fmla="*/ 0 w 67"/>
                <a:gd name="T3" fmla="*/ 0 h 63"/>
                <a:gd name="T4" fmla="*/ 0 w 67"/>
                <a:gd name="T5" fmla="*/ 0 h 63"/>
                <a:gd name="T6" fmla="*/ 0 w 67"/>
                <a:gd name="T7" fmla="*/ 0 h 63"/>
                <a:gd name="T8" fmla="*/ 0 w 67"/>
                <a:gd name="T9" fmla="*/ 0 h 63"/>
                <a:gd name="T10" fmla="*/ 0 w 67"/>
                <a:gd name="T11" fmla="*/ 0 h 63"/>
                <a:gd name="T12" fmla="*/ 0 w 67"/>
                <a:gd name="T13" fmla="*/ 0 h 63"/>
                <a:gd name="T14" fmla="*/ 0 w 67"/>
                <a:gd name="T15" fmla="*/ 0 h 63"/>
                <a:gd name="T16" fmla="*/ 0 w 67"/>
                <a:gd name="T17" fmla="*/ 0 h 63"/>
                <a:gd name="T18" fmla="*/ 0 w 67"/>
                <a:gd name="T19" fmla="*/ 0 h 63"/>
                <a:gd name="T20" fmla="*/ 0 w 67"/>
                <a:gd name="T21" fmla="*/ 0 h 63"/>
                <a:gd name="T22" fmla="*/ 0 w 67"/>
                <a:gd name="T23" fmla="*/ 0 h 63"/>
                <a:gd name="T24" fmla="*/ 0 w 67"/>
                <a:gd name="T25" fmla="*/ 0 h 63"/>
                <a:gd name="T26" fmla="*/ 0 w 67"/>
                <a:gd name="T27" fmla="*/ 0 h 63"/>
                <a:gd name="T28" fmla="*/ 0 w 67"/>
                <a:gd name="T29" fmla="*/ 0 h 63"/>
                <a:gd name="T30" fmla="*/ 0 w 67"/>
                <a:gd name="T31" fmla="*/ 0 h 63"/>
                <a:gd name="T32" fmla="*/ 0 w 67"/>
                <a:gd name="T33" fmla="*/ 0 h 63"/>
                <a:gd name="T34" fmla="*/ 0 w 67"/>
                <a:gd name="T35" fmla="*/ 0 h 63"/>
                <a:gd name="T36" fmla="*/ 0 w 67"/>
                <a:gd name="T37" fmla="*/ 0 h 63"/>
                <a:gd name="T38" fmla="*/ 0 w 67"/>
                <a:gd name="T39" fmla="*/ 0 h 63"/>
                <a:gd name="T40" fmla="*/ 0 w 67"/>
                <a:gd name="T41" fmla="*/ 0 h 63"/>
                <a:gd name="T42" fmla="*/ 0 w 67"/>
                <a:gd name="T43" fmla="*/ 0 h 63"/>
                <a:gd name="T44" fmla="*/ 0 w 67"/>
                <a:gd name="T45" fmla="*/ 0 h 63"/>
                <a:gd name="T46" fmla="*/ 0 w 67"/>
                <a:gd name="T47" fmla="*/ 0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63"/>
                <a:gd name="T74" fmla="*/ 67 w 67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63">
                  <a:moveTo>
                    <a:pt x="42" y="0"/>
                  </a:moveTo>
                  <a:lnTo>
                    <a:pt x="48" y="2"/>
                  </a:lnTo>
                  <a:lnTo>
                    <a:pt x="55" y="9"/>
                  </a:lnTo>
                  <a:lnTo>
                    <a:pt x="60" y="15"/>
                  </a:lnTo>
                  <a:lnTo>
                    <a:pt x="67" y="22"/>
                  </a:lnTo>
                  <a:lnTo>
                    <a:pt x="60" y="27"/>
                  </a:lnTo>
                  <a:lnTo>
                    <a:pt x="55" y="36"/>
                  </a:lnTo>
                  <a:lnTo>
                    <a:pt x="47" y="43"/>
                  </a:lnTo>
                  <a:lnTo>
                    <a:pt x="40" y="51"/>
                  </a:lnTo>
                  <a:lnTo>
                    <a:pt x="31" y="56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1" y="63"/>
                  </a:lnTo>
                  <a:lnTo>
                    <a:pt x="6" y="62"/>
                  </a:lnTo>
                  <a:lnTo>
                    <a:pt x="0" y="61"/>
                  </a:lnTo>
                  <a:lnTo>
                    <a:pt x="8" y="52"/>
                  </a:lnTo>
                  <a:lnTo>
                    <a:pt x="14" y="43"/>
                  </a:lnTo>
                  <a:lnTo>
                    <a:pt x="19" y="34"/>
                  </a:lnTo>
                  <a:lnTo>
                    <a:pt x="24" y="25"/>
                  </a:lnTo>
                  <a:lnTo>
                    <a:pt x="28" y="17"/>
                  </a:lnTo>
                  <a:lnTo>
                    <a:pt x="31" y="12"/>
                  </a:lnTo>
                  <a:lnTo>
                    <a:pt x="35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4" name="Freeform 415"/>
            <p:cNvSpPr>
              <a:spLocks/>
            </p:cNvSpPr>
            <p:nvPr/>
          </p:nvSpPr>
          <p:spPr bwMode="auto">
            <a:xfrm>
              <a:off x="6943" y="3696"/>
              <a:ext cx="12" cy="10"/>
            </a:xfrm>
            <a:custGeom>
              <a:avLst/>
              <a:gdLst>
                <a:gd name="T0" fmla="*/ 0 w 48"/>
                <a:gd name="T1" fmla="*/ 0 h 41"/>
                <a:gd name="T2" fmla="*/ 0 w 48"/>
                <a:gd name="T3" fmla="*/ 0 h 41"/>
                <a:gd name="T4" fmla="*/ 0 w 48"/>
                <a:gd name="T5" fmla="*/ 0 h 41"/>
                <a:gd name="T6" fmla="*/ 0 w 48"/>
                <a:gd name="T7" fmla="*/ 0 h 41"/>
                <a:gd name="T8" fmla="*/ 0 w 48"/>
                <a:gd name="T9" fmla="*/ 0 h 41"/>
                <a:gd name="T10" fmla="*/ 0 w 48"/>
                <a:gd name="T11" fmla="*/ 0 h 41"/>
                <a:gd name="T12" fmla="*/ 0 w 48"/>
                <a:gd name="T13" fmla="*/ 0 h 41"/>
                <a:gd name="T14" fmla="*/ 0 w 48"/>
                <a:gd name="T15" fmla="*/ 0 h 41"/>
                <a:gd name="T16" fmla="*/ 0 w 48"/>
                <a:gd name="T17" fmla="*/ 0 h 41"/>
                <a:gd name="T18" fmla="*/ 0 w 48"/>
                <a:gd name="T19" fmla="*/ 0 h 41"/>
                <a:gd name="T20" fmla="*/ 0 w 48"/>
                <a:gd name="T21" fmla="*/ 0 h 41"/>
                <a:gd name="T22" fmla="*/ 0 w 48"/>
                <a:gd name="T23" fmla="*/ 0 h 41"/>
                <a:gd name="T24" fmla="*/ 0 w 48"/>
                <a:gd name="T25" fmla="*/ 0 h 41"/>
                <a:gd name="T26" fmla="*/ 0 w 48"/>
                <a:gd name="T27" fmla="*/ 0 h 41"/>
                <a:gd name="T28" fmla="*/ 0 w 48"/>
                <a:gd name="T29" fmla="*/ 0 h 41"/>
                <a:gd name="T30" fmla="*/ 0 w 48"/>
                <a:gd name="T31" fmla="*/ 0 h 41"/>
                <a:gd name="T32" fmla="*/ 0 w 48"/>
                <a:gd name="T33" fmla="*/ 0 h 41"/>
                <a:gd name="T34" fmla="*/ 0 w 48"/>
                <a:gd name="T35" fmla="*/ 0 h 41"/>
                <a:gd name="T36" fmla="*/ 0 w 48"/>
                <a:gd name="T37" fmla="*/ 0 h 41"/>
                <a:gd name="T38" fmla="*/ 0 w 48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41"/>
                <a:gd name="T62" fmla="*/ 48 w 48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41">
                  <a:moveTo>
                    <a:pt x="35" y="0"/>
                  </a:moveTo>
                  <a:lnTo>
                    <a:pt x="41" y="1"/>
                  </a:lnTo>
                  <a:lnTo>
                    <a:pt x="44" y="4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7" y="12"/>
                  </a:lnTo>
                  <a:lnTo>
                    <a:pt x="44" y="17"/>
                  </a:lnTo>
                  <a:lnTo>
                    <a:pt x="41" y="22"/>
                  </a:lnTo>
                  <a:lnTo>
                    <a:pt x="35" y="27"/>
                  </a:lnTo>
                  <a:lnTo>
                    <a:pt x="26" y="32"/>
                  </a:lnTo>
                  <a:lnTo>
                    <a:pt x="19" y="37"/>
                  </a:lnTo>
                  <a:lnTo>
                    <a:pt x="10" y="39"/>
                  </a:lnTo>
                  <a:lnTo>
                    <a:pt x="5" y="41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7" y="15"/>
                  </a:lnTo>
                  <a:lnTo>
                    <a:pt x="16" y="7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5" name="Freeform 416"/>
            <p:cNvSpPr>
              <a:spLocks/>
            </p:cNvSpPr>
            <p:nvPr/>
          </p:nvSpPr>
          <p:spPr bwMode="auto">
            <a:xfrm>
              <a:off x="6978" y="3696"/>
              <a:ext cx="22" cy="14"/>
            </a:xfrm>
            <a:custGeom>
              <a:avLst/>
              <a:gdLst>
                <a:gd name="T0" fmla="*/ 0 w 86"/>
                <a:gd name="T1" fmla="*/ 0 h 56"/>
                <a:gd name="T2" fmla="*/ 0 w 86"/>
                <a:gd name="T3" fmla="*/ 0 h 56"/>
                <a:gd name="T4" fmla="*/ 0 w 86"/>
                <a:gd name="T5" fmla="*/ 0 h 56"/>
                <a:gd name="T6" fmla="*/ 0 w 86"/>
                <a:gd name="T7" fmla="*/ 0 h 56"/>
                <a:gd name="T8" fmla="*/ 0 w 86"/>
                <a:gd name="T9" fmla="*/ 0 h 56"/>
                <a:gd name="T10" fmla="*/ 0 w 86"/>
                <a:gd name="T11" fmla="*/ 0 h 56"/>
                <a:gd name="T12" fmla="*/ 0 w 86"/>
                <a:gd name="T13" fmla="*/ 0 h 56"/>
                <a:gd name="T14" fmla="*/ 0 w 86"/>
                <a:gd name="T15" fmla="*/ 0 h 56"/>
                <a:gd name="T16" fmla="*/ 0 w 86"/>
                <a:gd name="T17" fmla="*/ 0 h 56"/>
                <a:gd name="T18" fmla="*/ 0 w 86"/>
                <a:gd name="T19" fmla="*/ 0 h 56"/>
                <a:gd name="T20" fmla="*/ 0 w 86"/>
                <a:gd name="T21" fmla="*/ 0 h 56"/>
                <a:gd name="T22" fmla="*/ 0 w 86"/>
                <a:gd name="T23" fmla="*/ 0 h 56"/>
                <a:gd name="T24" fmla="*/ 0 w 86"/>
                <a:gd name="T25" fmla="*/ 0 h 56"/>
                <a:gd name="T26" fmla="*/ 0 w 86"/>
                <a:gd name="T27" fmla="*/ 0 h 56"/>
                <a:gd name="T28" fmla="*/ 0 w 86"/>
                <a:gd name="T29" fmla="*/ 0 h 56"/>
                <a:gd name="T30" fmla="*/ 0 w 86"/>
                <a:gd name="T31" fmla="*/ 0 h 56"/>
                <a:gd name="T32" fmla="*/ 0 w 86"/>
                <a:gd name="T33" fmla="*/ 0 h 56"/>
                <a:gd name="T34" fmla="*/ 0 w 86"/>
                <a:gd name="T35" fmla="*/ 0 h 56"/>
                <a:gd name="T36" fmla="*/ 0 w 86"/>
                <a:gd name="T37" fmla="*/ 0 h 56"/>
                <a:gd name="T38" fmla="*/ 0 w 86"/>
                <a:gd name="T39" fmla="*/ 0 h 56"/>
                <a:gd name="T40" fmla="*/ 0 w 86"/>
                <a:gd name="T41" fmla="*/ 0 h 56"/>
                <a:gd name="T42" fmla="*/ 0 w 86"/>
                <a:gd name="T43" fmla="*/ 0 h 56"/>
                <a:gd name="T44" fmla="*/ 0 w 86"/>
                <a:gd name="T45" fmla="*/ 0 h 56"/>
                <a:gd name="T46" fmla="*/ 0 w 86"/>
                <a:gd name="T47" fmla="*/ 0 h 56"/>
                <a:gd name="T48" fmla="*/ 0 w 86"/>
                <a:gd name="T49" fmla="*/ 0 h 56"/>
                <a:gd name="T50" fmla="*/ 0 w 86"/>
                <a:gd name="T51" fmla="*/ 0 h 56"/>
                <a:gd name="T52" fmla="*/ 0 w 86"/>
                <a:gd name="T53" fmla="*/ 0 h 56"/>
                <a:gd name="T54" fmla="*/ 0 w 86"/>
                <a:gd name="T55" fmla="*/ 0 h 56"/>
                <a:gd name="T56" fmla="*/ 0 w 86"/>
                <a:gd name="T57" fmla="*/ 0 h 56"/>
                <a:gd name="T58" fmla="*/ 0 w 86"/>
                <a:gd name="T59" fmla="*/ 0 h 56"/>
                <a:gd name="T60" fmla="*/ 0 w 86"/>
                <a:gd name="T61" fmla="*/ 0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56"/>
                <a:gd name="T95" fmla="*/ 86 w 86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56">
                  <a:moveTo>
                    <a:pt x="57" y="0"/>
                  </a:moveTo>
                  <a:lnTo>
                    <a:pt x="66" y="2"/>
                  </a:lnTo>
                  <a:lnTo>
                    <a:pt x="77" y="6"/>
                  </a:lnTo>
                  <a:lnTo>
                    <a:pt x="83" y="15"/>
                  </a:lnTo>
                  <a:lnTo>
                    <a:pt x="86" y="26"/>
                  </a:lnTo>
                  <a:lnTo>
                    <a:pt x="79" y="22"/>
                  </a:lnTo>
                  <a:lnTo>
                    <a:pt x="74" y="21"/>
                  </a:lnTo>
                  <a:lnTo>
                    <a:pt x="67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9" y="24"/>
                  </a:lnTo>
                  <a:lnTo>
                    <a:pt x="43" y="25"/>
                  </a:lnTo>
                  <a:lnTo>
                    <a:pt x="38" y="27"/>
                  </a:lnTo>
                  <a:lnTo>
                    <a:pt x="29" y="32"/>
                  </a:lnTo>
                  <a:lnTo>
                    <a:pt x="21" y="38"/>
                  </a:lnTo>
                  <a:lnTo>
                    <a:pt x="18" y="45"/>
                  </a:lnTo>
                  <a:lnTo>
                    <a:pt x="16" y="53"/>
                  </a:lnTo>
                  <a:lnTo>
                    <a:pt x="14" y="56"/>
                  </a:lnTo>
                  <a:lnTo>
                    <a:pt x="6" y="48"/>
                  </a:lnTo>
                  <a:lnTo>
                    <a:pt x="1" y="44"/>
                  </a:lnTo>
                  <a:lnTo>
                    <a:pt x="0" y="39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3" y="25"/>
                  </a:lnTo>
                  <a:lnTo>
                    <a:pt x="20" y="19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6"/>
                  </a:lnTo>
                  <a:lnTo>
                    <a:pt x="51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6" name="Freeform 417"/>
            <p:cNvSpPr>
              <a:spLocks/>
            </p:cNvSpPr>
            <p:nvPr/>
          </p:nvSpPr>
          <p:spPr bwMode="auto">
            <a:xfrm>
              <a:off x="7079" y="3699"/>
              <a:ext cx="18" cy="14"/>
            </a:xfrm>
            <a:custGeom>
              <a:avLst/>
              <a:gdLst>
                <a:gd name="T0" fmla="*/ 0 w 75"/>
                <a:gd name="T1" fmla="*/ 0 h 57"/>
                <a:gd name="T2" fmla="*/ 0 w 75"/>
                <a:gd name="T3" fmla="*/ 0 h 57"/>
                <a:gd name="T4" fmla="*/ 0 w 75"/>
                <a:gd name="T5" fmla="*/ 0 h 57"/>
                <a:gd name="T6" fmla="*/ 0 w 75"/>
                <a:gd name="T7" fmla="*/ 0 h 57"/>
                <a:gd name="T8" fmla="*/ 0 w 75"/>
                <a:gd name="T9" fmla="*/ 0 h 57"/>
                <a:gd name="T10" fmla="*/ 0 w 75"/>
                <a:gd name="T11" fmla="*/ 0 h 57"/>
                <a:gd name="T12" fmla="*/ 0 w 75"/>
                <a:gd name="T13" fmla="*/ 0 h 57"/>
                <a:gd name="T14" fmla="*/ 0 w 75"/>
                <a:gd name="T15" fmla="*/ 0 h 57"/>
                <a:gd name="T16" fmla="*/ 0 w 75"/>
                <a:gd name="T17" fmla="*/ 0 h 57"/>
                <a:gd name="T18" fmla="*/ 0 w 75"/>
                <a:gd name="T19" fmla="*/ 0 h 57"/>
                <a:gd name="T20" fmla="*/ 0 w 75"/>
                <a:gd name="T21" fmla="*/ 0 h 57"/>
                <a:gd name="T22" fmla="*/ 0 w 75"/>
                <a:gd name="T23" fmla="*/ 0 h 57"/>
                <a:gd name="T24" fmla="*/ 0 w 75"/>
                <a:gd name="T25" fmla="*/ 0 h 57"/>
                <a:gd name="T26" fmla="*/ 0 w 75"/>
                <a:gd name="T27" fmla="*/ 0 h 57"/>
                <a:gd name="T28" fmla="*/ 0 w 75"/>
                <a:gd name="T29" fmla="*/ 0 h 57"/>
                <a:gd name="T30" fmla="*/ 0 w 75"/>
                <a:gd name="T31" fmla="*/ 0 h 57"/>
                <a:gd name="T32" fmla="*/ 0 w 75"/>
                <a:gd name="T33" fmla="*/ 0 h 57"/>
                <a:gd name="T34" fmla="*/ 0 w 75"/>
                <a:gd name="T35" fmla="*/ 0 h 57"/>
                <a:gd name="T36" fmla="*/ 0 w 75"/>
                <a:gd name="T37" fmla="*/ 0 h 57"/>
                <a:gd name="T38" fmla="*/ 0 w 75"/>
                <a:gd name="T39" fmla="*/ 0 h 57"/>
                <a:gd name="T40" fmla="*/ 0 w 75"/>
                <a:gd name="T41" fmla="*/ 0 h 57"/>
                <a:gd name="T42" fmla="*/ 0 w 75"/>
                <a:gd name="T43" fmla="*/ 0 h 57"/>
                <a:gd name="T44" fmla="*/ 0 w 75"/>
                <a:gd name="T45" fmla="*/ 0 h 57"/>
                <a:gd name="T46" fmla="*/ 0 w 75"/>
                <a:gd name="T47" fmla="*/ 0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57"/>
                <a:gd name="T74" fmla="*/ 75 w 75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57">
                  <a:moveTo>
                    <a:pt x="53" y="0"/>
                  </a:moveTo>
                  <a:lnTo>
                    <a:pt x="59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5" y="19"/>
                  </a:lnTo>
                  <a:lnTo>
                    <a:pt x="66" y="18"/>
                  </a:lnTo>
                  <a:lnTo>
                    <a:pt x="58" y="21"/>
                  </a:lnTo>
                  <a:lnTo>
                    <a:pt x="52" y="23"/>
                  </a:lnTo>
                  <a:lnTo>
                    <a:pt x="46" y="30"/>
                  </a:lnTo>
                  <a:lnTo>
                    <a:pt x="39" y="34"/>
                  </a:lnTo>
                  <a:lnTo>
                    <a:pt x="33" y="41"/>
                  </a:lnTo>
                  <a:lnTo>
                    <a:pt x="25" y="45"/>
                  </a:lnTo>
                  <a:lnTo>
                    <a:pt x="21" y="52"/>
                  </a:lnTo>
                  <a:lnTo>
                    <a:pt x="10" y="56"/>
                  </a:lnTo>
                  <a:lnTo>
                    <a:pt x="0" y="57"/>
                  </a:lnTo>
                  <a:lnTo>
                    <a:pt x="1" y="47"/>
                  </a:lnTo>
                  <a:lnTo>
                    <a:pt x="6" y="40"/>
                  </a:lnTo>
                  <a:lnTo>
                    <a:pt x="11" y="32"/>
                  </a:lnTo>
                  <a:lnTo>
                    <a:pt x="21" y="26"/>
                  </a:lnTo>
                  <a:lnTo>
                    <a:pt x="27" y="19"/>
                  </a:lnTo>
                  <a:lnTo>
                    <a:pt x="36" y="13"/>
                  </a:lnTo>
                  <a:lnTo>
                    <a:pt x="45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7" name="Freeform 418"/>
            <p:cNvSpPr>
              <a:spLocks/>
            </p:cNvSpPr>
            <p:nvPr/>
          </p:nvSpPr>
          <p:spPr bwMode="auto">
            <a:xfrm>
              <a:off x="7021" y="3703"/>
              <a:ext cx="11" cy="10"/>
            </a:xfrm>
            <a:custGeom>
              <a:avLst/>
              <a:gdLst>
                <a:gd name="T0" fmla="*/ 0 w 41"/>
                <a:gd name="T1" fmla="*/ 0 h 43"/>
                <a:gd name="T2" fmla="*/ 0 w 41"/>
                <a:gd name="T3" fmla="*/ 0 h 43"/>
                <a:gd name="T4" fmla="*/ 0 w 41"/>
                <a:gd name="T5" fmla="*/ 0 h 43"/>
                <a:gd name="T6" fmla="*/ 0 w 41"/>
                <a:gd name="T7" fmla="*/ 0 h 43"/>
                <a:gd name="T8" fmla="*/ 0 w 41"/>
                <a:gd name="T9" fmla="*/ 0 h 43"/>
                <a:gd name="T10" fmla="*/ 0 w 41"/>
                <a:gd name="T11" fmla="*/ 0 h 43"/>
                <a:gd name="T12" fmla="*/ 0 w 41"/>
                <a:gd name="T13" fmla="*/ 0 h 43"/>
                <a:gd name="T14" fmla="*/ 0 w 41"/>
                <a:gd name="T15" fmla="*/ 0 h 43"/>
                <a:gd name="T16" fmla="*/ 0 w 41"/>
                <a:gd name="T17" fmla="*/ 0 h 43"/>
                <a:gd name="T18" fmla="*/ 0 w 41"/>
                <a:gd name="T19" fmla="*/ 0 h 43"/>
                <a:gd name="T20" fmla="*/ 0 w 41"/>
                <a:gd name="T21" fmla="*/ 0 h 43"/>
                <a:gd name="T22" fmla="*/ 0 w 41"/>
                <a:gd name="T23" fmla="*/ 0 h 43"/>
                <a:gd name="T24" fmla="*/ 0 w 41"/>
                <a:gd name="T25" fmla="*/ 0 h 43"/>
                <a:gd name="T26" fmla="*/ 0 w 41"/>
                <a:gd name="T27" fmla="*/ 0 h 43"/>
                <a:gd name="T28" fmla="*/ 0 w 41"/>
                <a:gd name="T29" fmla="*/ 0 h 43"/>
                <a:gd name="T30" fmla="*/ 0 w 41"/>
                <a:gd name="T31" fmla="*/ 0 h 43"/>
                <a:gd name="T32" fmla="*/ 0 w 41"/>
                <a:gd name="T33" fmla="*/ 0 h 43"/>
                <a:gd name="T34" fmla="*/ 0 w 41"/>
                <a:gd name="T35" fmla="*/ 0 h 43"/>
                <a:gd name="T36" fmla="*/ 0 w 41"/>
                <a:gd name="T37" fmla="*/ 0 h 43"/>
                <a:gd name="T38" fmla="*/ 0 w 41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43"/>
                <a:gd name="T62" fmla="*/ 41 w 41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43">
                  <a:moveTo>
                    <a:pt x="22" y="0"/>
                  </a:moveTo>
                  <a:lnTo>
                    <a:pt x="27" y="3"/>
                  </a:lnTo>
                  <a:lnTo>
                    <a:pt x="31" y="8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2" y="25"/>
                  </a:lnTo>
                  <a:lnTo>
                    <a:pt x="17" y="32"/>
                  </a:lnTo>
                  <a:lnTo>
                    <a:pt x="17" y="43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7" y="20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8" name="Freeform 419"/>
            <p:cNvSpPr>
              <a:spLocks/>
            </p:cNvSpPr>
            <p:nvPr/>
          </p:nvSpPr>
          <p:spPr bwMode="auto">
            <a:xfrm>
              <a:off x="6829" y="3708"/>
              <a:ext cx="13" cy="8"/>
            </a:xfrm>
            <a:custGeom>
              <a:avLst/>
              <a:gdLst>
                <a:gd name="T0" fmla="*/ 0 w 52"/>
                <a:gd name="T1" fmla="*/ 0 h 32"/>
                <a:gd name="T2" fmla="*/ 0 w 52"/>
                <a:gd name="T3" fmla="*/ 0 h 32"/>
                <a:gd name="T4" fmla="*/ 0 w 52"/>
                <a:gd name="T5" fmla="*/ 0 h 32"/>
                <a:gd name="T6" fmla="*/ 0 w 52"/>
                <a:gd name="T7" fmla="*/ 0 h 32"/>
                <a:gd name="T8" fmla="*/ 0 w 52"/>
                <a:gd name="T9" fmla="*/ 0 h 32"/>
                <a:gd name="T10" fmla="*/ 0 w 52"/>
                <a:gd name="T11" fmla="*/ 0 h 32"/>
                <a:gd name="T12" fmla="*/ 0 w 52"/>
                <a:gd name="T13" fmla="*/ 0 h 32"/>
                <a:gd name="T14" fmla="*/ 0 w 52"/>
                <a:gd name="T15" fmla="*/ 0 h 32"/>
                <a:gd name="T16" fmla="*/ 0 w 52"/>
                <a:gd name="T17" fmla="*/ 0 h 32"/>
                <a:gd name="T18" fmla="*/ 0 w 52"/>
                <a:gd name="T19" fmla="*/ 0 h 32"/>
                <a:gd name="T20" fmla="*/ 0 w 52"/>
                <a:gd name="T21" fmla="*/ 0 h 32"/>
                <a:gd name="T22" fmla="*/ 0 w 52"/>
                <a:gd name="T23" fmla="*/ 0 h 32"/>
                <a:gd name="T24" fmla="*/ 0 w 52"/>
                <a:gd name="T25" fmla="*/ 0 h 32"/>
                <a:gd name="T26" fmla="*/ 0 w 52"/>
                <a:gd name="T27" fmla="*/ 0 h 32"/>
                <a:gd name="T28" fmla="*/ 0 w 52"/>
                <a:gd name="T29" fmla="*/ 0 h 32"/>
                <a:gd name="T30" fmla="*/ 0 w 52"/>
                <a:gd name="T31" fmla="*/ 0 h 32"/>
                <a:gd name="T32" fmla="*/ 0 w 52"/>
                <a:gd name="T33" fmla="*/ 0 h 32"/>
                <a:gd name="T34" fmla="*/ 0 w 52"/>
                <a:gd name="T35" fmla="*/ 0 h 32"/>
                <a:gd name="T36" fmla="*/ 0 w 52"/>
                <a:gd name="T37" fmla="*/ 0 h 32"/>
                <a:gd name="T38" fmla="*/ 0 w 52"/>
                <a:gd name="T39" fmla="*/ 0 h 32"/>
                <a:gd name="T40" fmla="*/ 0 w 52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32"/>
                <a:gd name="T65" fmla="*/ 52 w 52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32">
                  <a:moveTo>
                    <a:pt x="26" y="2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7" y="16"/>
                  </a:lnTo>
                  <a:lnTo>
                    <a:pt x="48" y="22"/>
                  </a:lnTo>
                  <a:lnTo>
                    <a:pt x="52" y="27"/>
                  </a:lnTo>
                  <a:lnTo>
                    <a:pt x="46" y="27"/>
                  </a:lnTo>
                  <a:lnTo>
                    <a:pt x="38" y="27"/>
                  </a:lnTo>
                  <a:lnTo>
                    <a:pt x="32" y="27"/>
                  </a:lnTo>
                  <a:lnTo>
                    <a:pt x="26" y="27"/>
                  </a:lnTo>
                  <a:lnTo>
                    <a:pt x="16" y="28"/>
                  </a:lnTo>
                  <a:lnTo>
                    <a:pt x="5" y="3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20" y="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9" name="Freeform 420"/>
            <p:cNvSpPr>
              <a:spLocks/>
            </p:cNvSpPr>
            <p:nvPr/>
          </p:nvSpPr>
          <p:spPr bwMode="auto">
            <a:xfrm>
              <a:off x="6878" y="3716"/>
              <a:ext cx="15" cy="13"/>
            </a:xfrm>
            <a:custGeom>
              <a:avLst/>
              <a:gdLst>
                <a:gd name="T0" fmla="*/ 0 w 61"/>
                <a:gd name="T1" fmla="*/ 0 h 54"/>
                <a:gd name="T2" fmla="*/ 0 w 61"/>
                <a:gd name="T3" fmla="*/ 0 h 54"/>
                <a:gd name="T4" fmla="*/ 0 w 61"/>
                <a:gd name="T5" fmla="*/ 0 h 54"/>
                <a:gd name="T6" fmla="*/ 0 w 61"/>
                <a:gd name="T7" fmla="*/ 0 h 54"/>
                <a:gd name="T8" fmla="*/ 0 w 61"/>
                <a:gd name="T9" fmla="*/ 0 h 54"/>
                <a:gd name="T10" fmla="*/ 0 w 61"/>
                <a:gd name="T11" fmla="*/ 0 h 54"/>
                <a:gd name="T12" fmla="*/ 0 w 61"/>
                <a:gd name="T13" fmla="*/ 0 h 54"/>
                <a:gd name="T14" fmla="*/ 0 w 61"/>
                <a:gd name="T15" fmla="*/ 0 h 54"/>
                <a:gd name="T16" fmla="*/ 0 w 61"/>
                <a:gd name="T17" fmla="*/ 0 h 54"/>
                <a:gd name="T18" fmla="*/ 0 w 61"/>
                <a:gd name="T19" fmla="*/ 0 h 54"/>
                <a:gd name="T20" fmla="*/ 0 w 61"/>
                <a:gd name="T21" fmla="*/ 0 h 54"/>
                <a:gd name="T22" fmla="*/ 0 w 61"/>
                <a:gd name="T23" fmla="*/ 0 h 54"/>
                <a:gd name="T24" fmla="*/ 0 w 61"/>
                <a:gd name="T25" fmla="*/ 0 h 54"/>
                <a:gd name="T26" fmla="*/ 0 w 61"/>
                <a:gd name="T27" fmla="*/ 0 h 54"/>
                <a:gd name="T28" fmla="*/ 0 w 61"/>
                <a:gd name="T29" fmla="*/ 0 h 54"/>
                <a:gd name="T30" fmla="*/ 0 w 61"/>
                <a:gd name="T31" fmla="*/ 0 h 54"/>
                <a:gd name="T32" fmla="*/ 0 w 61"/>
                <a:gd name="T33" fmla="*/ 0 h 54"/>
                <a:gd name="T34" fmla="*/ 0 w 61"/>
                <a:gd name="T35" fmla="*/ 0 h 54"/>
                <a:gd name="T36" fmla="*/ 0 w 61"/>
                <a:gd name="T37" fmla="*/ 0 h 54"/>
                <a:gd name="T38" fmla="*/ 0 w 61"/>
                <a:gd name="T39" fmla="*/ 0 h 54"/>
                <a:gd name="T40" fmla="*/ 0 w 61"/>
                <a:gd name="T41" fmla="*/ 0 h 54"/>
                <a:gd name="T42" fmla="*/ 0 w 61"/>
                <a:gd name="T43" fmla="*/ 0 h 54"/>
                <a:gd name="T44" fmla="*/ 0 w 61"/>
                <a:gd name="T45" fmla="*/ 0 h 54"/>
                <a:gd name="T46" fmla="*/ 0 w 61"/>
                <a:gd name="T47" fmla="*/ 0 h 54"/>
                <a:gd name="T48" fmla="*/ 0 w 61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4"/>
                <a:gd name="T77" fmla="*/ 61 w 61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4">
                  <a:moveTo>
                    <a:pt x="32" y="0"/>
                  </a:moveTo>
                  <a:lnTo>
                    <a:pt x="37" y="2"/>
                  </a:lnTo>
                  <a:lnTo>
                    <a:pt x="44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5" y="21"/>
                  </a:lnTo>
                  <a:lnTo>
                    <a:pt x="59" y="27"/>
                  </a:lnTo>
                  <a:lnTo>
                    <a:pt x="60" y="32"/>
                  </a:lnTo>
                  <a:lnTo>
                    <a:pt x="61" y="39"/>
                  </a:lnTo>
                  <a:lnTo>
                    <a:pt x="57" y="44"/>
                  </a:lnTo>
                  <a:lnTo>
                    <a:pt x="50" y="49"/>
                  </a:lnTo>
                  <a:lnTo>
                    <a:pt x="45" y="50"/>
                  </a:lnTo>
                  <a:lnTo>
                    <a:pt x="39" y="53"/>
                  </a:lnTo>
                  <a:lnTo>
                    <a:pt x="33" y="53"/>
                  </a:lnTo>
                  <a:lnTo>
                    <a:pt x="26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6" y="35"/>
                  </a:lnTo>
                  <a:lnTo>
                    <a:pt x="10" y="30"/>
                  </a:lnTo>
                  <a:lnTo>
                    <a:pt x="15" y="23"/>
                  </a:lnTo>
                  <a:lnTo>
                    <a:pt x="19" y="17"/>
                  </a:lnTo>
                  <a:lnTo>
                    <a:pt x="24" y="10"/>
                  </a:lnTo>
                  <a:lnTo>
                    <a:pt x="27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0" name="Freeform 421"/>
            <p:cNvSpPr>
              <a:spLocks/>
            </p:cNvSpPr>
            <p:nvPr/>
          </p:nvSpPr>
          <p:spPr bwMode="auto">
            <a:xfrm>
              <a:off x="6683" y="3716"/>
              <a:ext cx="30" cy="32"/>
            </a:xfrm>
            <a:custGeom>
              <a:avLst/>
              <a:gdLst>
                <a:gd name="T0" fmla="*/ 0 w 121"/>
                <a:gd name="T1" fmla="*/ 0 h 126"/>
                <a:gd name="T2" fmla="*/ 0 w 121"/>
                <a:gd name="T3" fmla="*/ 0 h 126"/>
                <a:gd name="T4" fmla="*/ 0 w 121"/>
                <a:gd name="T5" fmla="*/ 0 h 126"/>
                <a:gd name="T6" fmla="*/ 0 w 121"/>
                <a:gd name="T7" fmla="*/ 0 h 126"/>
                <a:gd name="T8" fmla="*/ 0 w 121"/>
                <a:gd name="T9" fmla="*/ 0 h 126"/>
                <a:gd name="T10" fmla="*/ 0 w 121"/>
                <a:gd name="T11" fmla="*/ 0 h 126"/>
                <a:gd name="T12" fmla="*/ 0 w 121"/>
                <a:gd name="T13" fmla="*/ 0 h 126"/>
                <a:gd name="T14" fmla="*/ 0 w 121"/>
                <a:gd name="T15" fmla="*/ 0 h 126"/>
                <a:gd name="T16" fmla="*/ 0 w 121"/>
                <a:gd name="T17" fmla="*/ 0 h 126"/>
                <a:gd name="T18" fmla="*/ 0 w 121"/>
                <a:gd name="T19" fmla="*/ 0 h 126"/>
                <a:gd name="T20" fmla="*/ 0 w 121"/>
                <a:gd name="T21" fmla="*/ 0 h 126"/>
                <a:gd name="T22" fmla="*/ 0 w 121"/>
                <a:gd name="T23" fmla="*/ 0 h 126"/>
                <a:gd name="T24" fmla="*/ 0 w 121"/>
                <a:gd name="T25" fmla="*/ 0 h 126"/>
                <a:gd name="T26" fmla="*/ 0 w 121"/>
                <a:gd name="T27" fmla="*/ 0 h 126"/>
                <a:gd name="T28" fmla="*/ 0 w 121"/>
                <a:gd name="T29" fmla="*/ 0 h 126"/>
                <a:gd name="T30" fmla="*/ 0 w 121"/>
                <a:gd name="T31" fmla="*/ 0 h 126"/>
                <a:gd name="T32" fmla="*/ 0 w 121"/>
                <a:gd name="T33" fmla="*/ 0 h 126"/>
                <a:gd name="T34" fmla="*/ 0 w 121"/>
                <a:gd name="T35" fmla="*/ 0 h 126"/>
                <a:gd name="T36" fmla="*/ 0 w 121"/>
                <a:gd name="T37" fmla="*/ 0 h 126"/>
                <a:gd name="T38" fmla="*/ 0 w 121"/>
                <a:gd name="T39" fmla="*/ 0 h 126"/>
                <a:gd name="T40" fmla="*/ 0 w 121"/>
                <a:gd name="T41" fmla="*/ 0 h 126"/>
                <a:gd name="T42" fmla="*/ 0 w 121"/>
                <a:gd name="T43" fmla="*/ 0 h 126"/>
                <a:gd name="T44" fmla="*/ 0 w 121"/>
                <a:gd name="T45" fmla="*/ 0 h 126"/>
                <a:gd name="T46" fmla="*/ 0 w 121"/>
                <a:gd name="T47" fmla="*/ 0 h 126"/>
                <a:gd name="T48" fmla="*/ 0 w 121"/>
                <a:gd name="T49" fmla="*/ 0 h 126"/>
                <a:gd name="T50" fmla="*/ 0 w 121"/>
                <a:gd name="T51" fmla="*/ 0 h 126"/>
                <a:gd name="T52" fmla="*/ 0 w 121"/>
                <a:gd name="T53" fmla="*/ 0 h 126"/>
                <a:gd name="T54" fmla="*/ 0 w 121"/>
                <a:gd name="T55" fmla="*/ 0 h 126"/>
                <a:gd name="T56" fmla="*/ 0 w 121"/>
                <a:gd name="T57" fmla="*/ 0 h 126"/>
                <a:gd name="T58" fmla="*/ 0 w 121"/>
                <a:gd name="T59" fmla="*/ 0 h 126"/>
                <a:gd name="T60" fmla="*/ 0 w 121"/>
                <a:gd name="T61" fmla="*/ 0 h 126"/>
                <a:gd name="T62" fmla="*/ 0 w 121"/>
                <a:gd name="T63" fmla="*/ 0 h 126"/>
                <a:gd name="T64" fmla="*/ 0 w 121"/>
                <a:gd name="T65" fmla="*/ 0 h 126"/>
                <a:gd name="T66" fmla="*/ 0 w 121"/>
                <a:gd name="T67" fmla="*/ 0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"/>
                <a:gd name="T103" fmla="*/ 0 h 126"/>
                <a:gd name="T104" fmla="*/ 121 w 121"/>
                <a:gd name="T105" fmla="*/ 126 h 1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" h="126">
                  <a:moveTo>
                    <a:pt x="51" y="0"/>
                  </a:moveTo>
                  <a:lnTo>
                    <a:pt x="63" y="0"/>
                  </a:lnTo>
                  <a:lnTo>
                    <a:pt x="75" y="3"/>
                  </a:lnTo>
                  <a:lnTo>
                    <a:pt x="85" y="6"/>
                  </a:lnTo>
                  <a:lnTo>
                    <a:pt x="94" y="12"/>
                  </a:lnTo>
                  <a:lnTo>
                    <a:pt x="100" y="18"/>
                  </a:lnTo>
                  <a:lnTo>
                    <a:pt x="107" y="25"/>
                  </a:lnTo>
                  <a:lnTo>
                    <a:pt x="112" y="32"/>
                  </a:lnTo>
                  <a:lnTo>
                    <a:pt x="117" y="41"/>
                  </a:lnTo>
                  <a:lnTo>
                    <a:pt x="120" y="50"/>
                  </a:lnTo>
                  <a:lnTo>
                    <a:pt x="121" y="59"/>
                  </a:lnTo>
                  <a:lnTo>
                    <a:pt x="120" y="69"/>
                  </a:lnTo>
                  <a:lnTo>
                    <a:pt x="118" y="79"/>
                  </a:lnTo>
                  <a:lnTo>
                    <a:pt x="114" y="87"/>
                  </a:lnTo>
                  <a:lnTo>
                    <a:pt x="110" y="96"/>
                  </a:lnTo>
                  <a:lnTo>
                    <a:pt x="104" y="104"/>
                  </a:lnTo>
                  <a:lnTo>
                    <a:pt x="98" y="113"/>
                  </a:lnTo>
                  <a:lnTo>
                    <a:pt x="87" y="119"/>
                  </a:lnTo>
                  <a:lnTo>
                    <a:pt x="77" y="126"/>
                  </a:lnTo>
                  <a:lnTo>
                    <a:pt x="77" y="121"/>
                  </a:lnTo>
                  <a:lnTo>
                    <a:pt x="80" y="114"/>
                  </a:lnTo>
                  <a:lnTo>
                    <a:pt x="81" y="107"/>
                  </a:lnTo>
                  <a:lnTo>
                    <a:pt x="83" y="100"/>
                  </a:lnTo>
                  <a:lnTo>
                    <a:pt x="85" y="92"/>
                  </a:lnTo>
                  <a:lnTo>
                    <a:pt x="86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59"/>
                  </a:lnTo>
                  <a:lnTo>
                    <a:pt x="86" y="52"/>
                  </a:lnTo>
                  <a:lnTo>
                    <a:pt x="83" y="45"/>
                  </a:lnTo>
                  <a:lnTo>
                    <a:pt x="81" y="40"/>
                  </a:lnTo>
                  <a:lnTo>
                    <a:pt x="76" y="34"/>
                  </a:lnTo>
                  <a:lnTo>
                    <a:pt x="71" y="31"/>
                  </a:lnTo>
                  <a:lnTo>
                    <a:pt x="64" y="29"/>
                  </a:lnTo>
                  <a:lnTo>
                    <a:pt x="56" y="29"/>
                  </a:lnTo>
                  <a:lnTo>
                    <a:pt x="54" y="33"/>
                  </a:lnTo>
                  <a:lnTo>
                    <a:pt x="53" y="39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2" y="58"/>
                  </a:lnTo>
                  <a:lnTo>
                    <a:pt x="52" y="65"/>
                  </a:lnTo>
                  <a:lnTo>
                    <a:pt x="51" y="70"/>
                  </a:lnTo>
                  <a:lnTo>
                    <a:pt x="51" y="78"/>
                  </a:lnTo>
                  <a:lnTo>
                    <a:pt x="47" y="82"/>
                  </a:lnTo>
                  <a:lnTo>
                    <a:pt x="45" y="87"/>
                  </a:lnTo>
                  <a:lnTo>
                    <a:pt x="41" y="91"/>
                  </a:lnTo>
                  <a:lnTo>
                    <a:pt x="39" y="94"/>
                  </a:lnTo>
                  <a:lnTo>
                    <a:pt x="33" y="94"/>
                  </a:lnTo>
                  <a:lnTo>
                    <a:pt x="28" y="95"/>
                  </a:lnTo>
                  <a:lnTo>
                    <a:pt x="20" y="93"/>
                  </a:lnTo>
                  <a:lnTo>
                    <a:pt x="14" y="91"/>
                  </a:lnTo>
                  <a:lnTo>
                    <a:pt x="6" y="83"/>
                  </a:lnTo>
                  <a:lnTo>
                    <a:pt x="4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5" y="26"/>
                  </a:lnTo>
                  <a:lnTo>
                    <a:pt x="18" y="19"/>
                  </a:lnTo>
                  <a:lnTo>
                    <a:pt x="26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4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1" name="Freeform 422"/>
            <p:cNvSpPr>
              <a:spLocks/>
            </p:cNvSpPr>
            <p:nvPr/>
          </p:nvSpPr>
          <p:spPr bwMode="auto">
            <a:xfrm>
              <a:off x="7107" y="3716"/>
              <a:ext cx="23" cy="13"/>
            </a:xfrm>
            <a:custGeom>
              <a:avLst/>
              <a:gdLst>
                <a:gd name="T0" fmla="*/ 0 w 90"/>
                <a:gd name="T1" fmla="*/ 0 h 51"/>
                <a:gd name="T2" fmla="*/ 0 w 90"/>
                <a:gd name="T3" fmla="*/ 0 h 51"/>
                <a:gd name="T4" fmla="*/ 0 w 90"/>
                <a:gd name="T5" fmla="*/ 0 h 51"/>
                <a:gd name="T6" fmla="*/ 0 w 90"/>
                <a:gd name="T7" fmla="*/ 0 h 51"/>
                <a:gd name="T8" fmla="*/ 0 w 90"/>
                <a:gd name="T9" fmla="*/ 0 h 51"/>
                <a:gd name="T10" fmla="*/ 0 w 90"/>
                <a:gd name="T11" fmla="*/ 0 h 51"/>
                <a:gd name="T12" fmla="*/ 0 w 90"/>
                <a:gd name="T13" fmla="*/ 0 h 51"/>
                <a:gd name="T14" fmla="*/ 0 w 90"/>
                <a:gd name="T15" fmla="*/ 0 h 51"/>
                <a:gd name="T16" fmla="*/ 0 w 90"/>
                <a:gd name="T17" fmla="*/ 0 h 51"/>
                <a:gd name="T18" fmla="*/ 0 w 90"/>
                <a:gd name="T19" fmla="*/ 0 h 51"/>
                <a:gd name="T20" fmla="*/ 0 w 90"/>
                <a:gd name="T21" fmla="*/ 0 h 51"/>
                <a:gd name="T22" fmla="*/ 0 w 90"/>
                <a:gd name="T23" fmla="*/ 0 h 51"/>
                <a:gd name="T24" fmla="*/ 0 w 90"/>
                <a:gd name="T25" fmla="*/ 0 h 51"/>
                <a:gd name="T26" fmla="*/ 0 w 90"/>
                <a:gd name="T27" fmla="*/ 0 h 51"/>
                <a:gd name="T28" fmla="*/ 0 w 90"/>
                <a:gd name="T29" fmla="*/ 0 h 51"/>
                <a:gd name="T30" fmla="*/ 0 w 90"/>
                <a:gd name="T31" fmla="*/ 0 h 51"/>
                <a:gd name="T32" fmla="*/ 0 w 90"/>
                <a:gd name="T33" fmla="*/ 0 h 51"/>
                <a:gd name="T34" fmla="*/ 0 w 90"/>
                <a:gd name="T35" fmla="*/ 0 h 51"/>
                <a:gd name="T36" fmla="*/ 0 w 90"/>
                <a:gd name="T37" fmla="*/ 0 h 51"/>
                <a:gd name="T38" fmla="*/ 0 w 90"/>
                <a:gd name="T39" fmla="*/ 0 h 51"/>
                <a:gd name="T40" fmla="*/ 0 w 90"/>
                <a:gd name="T41" fmla="*/ 0 h 51"/>
                <a:gd name="T42" fmla="*/ 0 w 90"/>
                <a:gd name="T43" fmla="*/ 0 h 51"/>
                <a:gd name="T44" fmla="*/ 0 w 90"/>
                <a:gd name="T45" fmla="*/ 0 h 51"/>
                <a:gd name="T46" fmla="*/ 0 w 90"/>
                <a:gd name="T47" fmla="*/ 0 h 51"/>
                <a:gd name="T48" fmla="*/ 0 w 90"/>
                <a:gd name="T49" fmla="*/ 0 h 51"/>
                <a:gd name="T50" fmla="*/ 0 w 90"/>
                <a:gd name="T51" fmla="*/ 0 h 51"/>
                <a:gd name="T52" fmla="*/ 0 w 90"/>
                <a:gd name="T53" fmla="*/ 0 h 51"/>
                <a:gd name="T54" fmla="*/ 0 w 90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51"/>
                <a:gd name="T86" fmla="*/ 90 w 90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51">
                  <a:moveTo>
                    <a:pt x="74" y="0"/>
                  </a:moveTo>
                  <a:lnTo>
                    <a:pt x="79" y="6"/>
                  </a:lnTo>
                  <a:lnTo>
                    <a:pt x="84" y="11"/>
                  </a:lnTo>
                  <a:lnTo>
                    <a:pt x="89" y="16"/>
                  </a:lnTo>
                  <a:lnTo>
                    <a:pt x="90" y="24"/>
                  </a:lnTo>
                  <a:lnTo>
                    <a:pt x="81" y="26"/>
                  </a:lnTo>
                  <a:lnTo>
                    <a:pt x="73" y="30"/>
                  </a:lnTo>
                  <a:lnTo>
                    <a:pt x="65" y="36"/>
                  </a:lnTo>
                  <a:lnTo>
                    <a:pt x="57" y="41"/>
                  </a:lnTo>
                  <a:lnTo>
                    <a:pt x="48" y="46"/>
                  </a:lnTo>
                  <a:lnTo>
                    <a:pt x="39" y="50"/>
                  </a:lnTo>
                  <a:lnTo>
                    <a:pt x="30" y="51"/>
                  </a:lnTo>
                  <a:lnTo>
                    <a:pt x="21" y="51"/>
                  </a:lnTo>
                  <a:lnTo>
                    <a:pt x="20" y="48"/>
                  </a:lnTo>
                  <a:lnTo>
                    <a:pt x="24" y="45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4" y="44"/>
                  </a:lnTo>
                  <a:lnTo>
                    <a:pt x="0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26" y="26"/>
                  </a:lnTo>
                  <a:lnTo>
                    <a:pt x="37" y="21"/>
                  </a:lnTo>
                  <a:lnTo>
                    <a:pt x="47" y="17"/>
                  </a:lnTo>
                  <a:lnTo>
                    <a:pt x="57" y="12"/>
                  </a:lnTo>
                  <a:lnTo>
                    <a:pt x="66" y="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2" name="Freeform 423"/>
            <p:cNvSpPr>
              <a:spLocks/>
            </p:cNvSpPr>
            <p:nvPr/>
          </p:nvSpPr>
          <p:spPr bwMode="auto">
            <a:xfrm>
              <a:off x="6746" y="3721"/>
              <a:ext cx="36" cy="32"/>
            </a:xfrm>
            <a:custGeom>
              <a:avLst/>
              <a:gdLst>
                <a:gd name="T0" fmla="*/ 0 w 145"/>
                <a:gd name="T1" fmla="*/ 0 h 129"/>
                <a:gd name="T2" fmla="*/ 0 w 145"/>
                <a:gd name="T3" fmla="*/ 0 h 129"/>
                <a:gd name="T4" fmla="*/ 0 w 145"/>
                <a:gd name="T5" fmla="*/ 0 h 129"/>
                <a:gd name="T6" fmla="*/ 0 w 145"/>
                <a:gd name="T7" fmla="*/ 0 h 129"/>
                <a:gd name="T8" fmla="*/ 0 w 145"/>
                <a:gd name="T9" fmla="*/ 0 h 129"/>
                <a:gd name="T10" fmla="*/ 0 w 145"/>
                <a:gd name="T11" fmla="*/ 0 h 129"/>
                <a:gd name="T12" fmla="*/ 0 w 145"/>
                <a:gd name="T13" fmla="*/ 0 h 129"/>
                <a:gd name="T14" fmla="*/ 0 w 145"/>
                <a:gd name="T15" fmla="*/ 0 h 129"/>
                <a:gd name="T16" fmla="*/ 0 w 145"/>
                <a:gd name="T17" fmla="*/ 0 h 129"/>
                <a:gd name="T18" fmla="*/ 0 w 145"/>
                <a:gd name="T19" fmla="*/ 0 h 129"/>
                <a:gd name="T20" fmla="*/ 0 w 145"/>
                <a:gd name="T21" fmla="*/ 0 h 129"/>
                <a:gd name="T22" fmla="*/ 0 w 145"/>
                <a:gd name="T23" fmla="*/ 0 h 129"/>
                <a:gd name="T24" fmla="*/ 0 w 145"/>
                <a:gd name="T25" fmla="*/ 0 h 129"/>
                <a:gd name="T26" fmla="*/ 0 w 145"/>
                <a:gd name="T27" fmla="*/ 0 h 129"/>
                <a:gd name="T28" fmla="*/ 0 w 145"/>
                <a:gd name="T29" fmla="*/ 0 h 129"/>
                <a:gd name="T30" fmla="*/ 0 w 145"/>
                <a:gd name="T31" fmla="*/ 0 h 129"/>
                <a:gd name="T32" fmla="*/ 0 w 145"/>
                <a:gd name="T33" fmla="*/ 0 h 129"/>
                <a:gd name="T34" fmla="*/ 0 w 145"/>
                <a:gd name="T35" fmla="*/ 0 h 129"/>
                <a:gd name="T36" fmla="*/ 0 w 145"/>
                <a:gd name="T37" fmla="*/ 0 h 129"/>
                <a:gd name="T38" fmla="*/ 0 w 145"/>
                <a:gd name="T39" fmla="*/ 0 h 129"/>
                <a:gd name="T40" fmla="*/ 0 w 145"/>
                <a:gd name="T41" fmla="*/ 0 h 129"/>
                <a:gd name="T42" fmla="*/ 0 w 145"/>
                <a:gd name="T43" fmla="*/ 0 h 129"/>
                <a:gd name="T44" fmla="*/ 0 w 145"/>
                <a:gd name="T45" fmla="*/ 0 h 129"/>
                <a:gd name="T46" fmla="*/ 0 w 145"/>
                <a:gd name="T47" fmla="*/ 0 h 129"/>
                <a:gd name="T48" fmla="*/ 0 w 145"/>
                <a:gd name="T49" fmla="*/ 0 h 129"/>
                <a:gd name="T50" fmla="*/ 0 w 145"/>
                <a:gd name="T51" fmla="*/ 0 h 129"/>
                <a:gd name="T52" fmla="*/ 0 w 145"/>
                <a:gd name="T53" fmla="*/ 0 h 129"/>
                <a:gd name="T54" fmla="*/ 0 w 145"/>
                <a:gd name="T55" fmla="*/ 0 h 129"/>
                <a:gd name="T56" fmla="*/ 0 w 145"/>
                <a:gd name="T57" fmla="*/ 0 h 129"/>
                <a:gd name="T58" fmla="*/ 0 w 145"/>
                <a:gd name="T59" fmla="*/ 0 h 129"/>
                <a:gd name="T60" fmla="*/ 0 w 145"/>
                <a:gd name="T61" fmla="*/ 0 h 129"/>
                <a:gd name="T62" fmla="*/ 0 w 145"/>
                <a:gd name="T63" fmla="*/ 0 h 129"/>
                <a:gd name="T64" fmla="*/ 0 w 145"/>
                <a:gd name="T65" fmla="*/ 0 h 129"/>
                <a:gd name="T66" fmla="*/ 0 w 145"/>
                <a:gd name="T67" fmla="*/ 0 h 129"/>
                <a:gd name="T68" fmla="*/ 0 w 145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"/>
                <a:gd name="T106" fmla="*/ 0 h 129"/>
                <a:gd name="T107" fmla="*/ 145 w 145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" h="129">
                  <a:moveTo>
                    <a:pt x="50" y="3"/>
                  </a:moveTo>
                  <a:lnTo>
                    <a:pt x="59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0" y="13"/>
                  </a:lnTo>
                  <a:lnTo>
                    <a:pt x="111" y="20"/>
                  </a:lnTo>
                  <a:lnTo>
                    <a:pt x="120" y="27"/>
                  </a:lnTo>
                  <a:lnTo>
                    <a:pt x="128" y="36"/>
                  </a:lnTo>
                  <a:lnTo>
                    <a:pt x="134" y="45"/>
                  </a:lnTo>
                  <a:lnTo>
                    <a:pt x="139" y="53"/>
                  </a:lnTo>
                  <a:lnTo>
                    <a:pt x="143" y="64"/>
                  </a:lnTo>
                  <a:lnTo>
                    <a:pt x="145" y="75"/>
                  </a:lnTo>
                  <a:lnTo>
                    <a:pt x="144" y="83"/>
                  </a:lnTo>
                  <a:lnTo>
                    <a:pt x="141" y="93"/>
                  </a:lnTo>
                  <a:lnTo>
                    <a:pt x="135" y="102"/>
                  </a:lnTo>
                  <a:lnTo>
                    <a:pt x="129" y="111"/>
                  </a:lnTo>
                  <a:lnTo>
                    <a:pt x="123" y="113"/>
                  </a:lnTo>
                  <a:lnTo>
                    <a:pt x="117" y="116"/>
                  </a:lnTo>
                  <a:lnTo>
                    <a:pt x="110" y="117"/>
                  </a:lnTo>
                  <a:lnTo>
                    <a:pt x="103" y="120"/>
                  </a:lnTo>
                  <a:lnTo>
                    <a:pt x="94" y="122"/>
                  </a:lnTo>
                  <a:lnTo>
                    <a:pt x="87" y="126"/>
                  </a:lnTo>
                  <a:lnTo>
                    <a:pt x="78" y="127"/>
                  </a:lnTo>
                  <a:lnTo>
                    <a:pt x="71" y="128"/>
                  </a:lnTo>
                  <a:lnTo>
                    <a:pt x="64" y="129"/>
                  </a:lnTo>
                  <a:lnTo>
                    <a:pt x="58" y="128"/>
                  </a:lnTo>
                  <a:lnTo>
                    <a:pt x="67" y="122"/>
                  </a:lnTo>
                  <a:lnTo>
                    <a:pt x="76" y="116"/>
                  </a:lnTo>
                  <a:lnTo>
                    <a:pt x="81" y="106"/>
                  </a:lnTo>
                  <a:lnTo>
                    <a:pt x="87" y="96"/>
                  </a:lnTo>
                  <a:lnTo>
                    <a:pt x="88" y="85"/>
                  </a:lnTo>
                  <a:lnTo>
                    <a:pt x="91" y="75"/>
                  </a:lnTo>
                  <a:lnTo>
                    <a:pt x="90" y="63"/>
                  </a:lnTo>
                  <a:lnTo>
                    <a:pt x="88" y="53"/>
                  </a:lnTo>
                  <a:lnTo>
                    <a:pt x="85" y="42"/>
                  </a:lnTo>
                  <a:lnTo>
                    <a:pt x="79" y="35"/>
                  </a:lnTo>
                  <a:lnTo>
                    <a:pt x="73" y="28"/>
                  </a:lnTo>
                  <a:lnTo>
                    <a:pt x="65" y="25"/>
                  </a:lnTo>
                  <a:lnTo>
                    <a:pt x="56" y="23"/>
                  </a:lnTo>
                  <a:lnTo>
                    <a:pt x="47" y="25"/>
                  </a:lnTo>
                  <a:lnTo>
                    <a:pt x="37" y="32"/>
                  </a:lnTo>
                  <a:lnTo>
                    <a:pt x="26" y="41"/>
                  </a:lnTo>
                  <a:lnTo>
                    <a:pt x="26" y="56"/>
                  </a:lnTo>
                  <a:lnTo>
                    <a:pt x="33" y="56"/>
                  </a:lnTo>
                  <a:lnTo>
                    <a:pt x="40" y="59"/>
                  </a:lnTo>
                  <a:lnTo>
                    <a:pt x="44" y="60"/>
                  </a:lnTo>
                  <a:lnTo>
                    <a:pt x="49" y="63"/>
                  </a:lnTo>
                  <a:lnTo>
                    <a:pt x="52" y="67"/>
                  </a:lnTo>
                  <a:lnTo>
                    <a:pt x="53" y="75"/>
                  </a:lnTo>
                  <a:lnTo>
                    <a:pt x="49" y="82"/>
                  </a:lnTo>
                  <a:lnTo>
                    <a:pt x="44" y="91"/>
                  </a:lnTo>
                  <a:lnTo>
                    <a:pt x="39" y="100"/>
                  </a:lnTo>
                  <a:lnTo>
                    <a:pt x="34" y="108"/>
                  </a:lnTo>
                  <a:lnTo>
                    <a:pt x="23" y="103"/>
                  </a:lnTo>
                  <a:lnTo>
                    <a:pt x="17" y="98"/>
                  </a:lnTo>
                  <a:lnTo>
                    <a:pt x="9" y="91"/>
                  </a:lnTo>
                  <a:lnTo>
                    <a:pt x="6" y="85"/>
                  </a:lnTo>
                  <a:lnTo>
                    <a:pt x="3" y="77"/>
                  </a:lnTo>
                  <a:lnTo>
                    <a:pt x="2" y="69"/>
                  </a:lnTo>
                  <a:lnTo>
                    <a:pt x="0" y="62"/>
                  </a:lnTo>
                  <a:lnTo>
                    <a:pt x="3" y="53"/>
                  </a:lnTo>
                  <a:lnTo>
                    <a:pt x="4" y="45"/>
                  </a:lnTo>
                  <a:lnTo>
                    <a:pt x="8" y="37"/>
                  </a:lnTo>
                  <a:lnTo>
                    <a:pt x="11" y="29"/>
                  </a:lnTo>
                  <a:lnTo>
                    <a:pt x="18" y="23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40" y="7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3" name="Freeform 424"/>
            <p:cNvSpPr>
              <a:spLocks/>
            </p:cNvSpPr>
            <p:nvPr/>
          </p:nvSpPr>
          <p:spPr bwMode="auto">
            <a:xfrm>
              <a:off x="6988" y="3722"/>
              <a:ext cx="11" cy="18"/>
            </a:xfrm>
            <a:custGeom>
              <a:avLst/>
              <a:gdLst>
                <a:gd name="T0" fmla="*/ 0 w 42"/>
                <a:gd name="T1" fmla="*/ 0 h 70"/>
                <a:gd name="T2" fmla="*/ 0 w 42"/>
                <a:gd name="T3" fmla="*/ 0 h 70"/>
                <a:gd name="T4" fmla="*/ 0 w 42"/>
                <a:gd name="T5" fmla="*/ 0 h 70"/>
                <a:gd name="T6" fmla="*/ 0 w 42"/>
                <a:gd name="T7" fmla="*/ 0 h 70"/>
                <a:gd name="T8" fmla="*/ 0 w 42"/>
                <a:gd name="T9" fmla="*/ 0 h 70"/>
                <a:gd name="T10" fmla="*/ 0 w 42"/>
                <a:gd name="T11" fmla="*/ 0 h 70"/>
                <a:gd name="T12" fmla="*/ 0 w 42"/>
                <a:gd name="T13" fmla="*/ 0 h 70"/>
                <a:gd name="T14" fmla="*/ 0 w 42"/>
                <a:gd name="T15" fmla="*/ 0 h 70"/>
                <a:gd name="T16" fmla="*/ 0 w 42"/>
                <a:gd name="T17" fmla="*/ 0 h 70"/>
                <a:gd name="T18" fmla="*/ 0 w 42"/>
                <a:gd name="T19" fmla="*/ 0 h 70"/>
                <a:gd name="T20" fmla="*/ 0 w 42"/>
                <a:gd name="T21" fmla="*/ 0 h 70"/>
                <a:gd name="T22" fmla="*/ 0 w 42"/>
                <a:gd name="T23" fmla="*/ 0 h 70"/>
                <a:gd name="T24" fmla="*/ 0 w 42"/>
                <a:gd name="T25" fmla="*/ 0 h 70"/>
                <a:gd name="T26" fmla="*/ 0 w 42"/>
                <a:gd name="T27" fmla="*/ 0 h 70"/>
                <a:gd name="T28" fmla="*/ 0 w 42"/>
                <a:gd name="T29" fmla="*/ 0 h 70"/>
                <a:gd name="T30" fmla="*/ 0 w 42"/>
                <a:gd name="T31" fmla="*/ 0 h 70"/>
                <a:gd name="T32" fmla="*/ 0 w 42"/>
                <a:gd name="T33" fmla="*/ 0 h 70"/>
                <a:gd name="T34" fmla="*/ 0 w 42"/>
                <a:gd name="T35" fmla="*/ 0 h 70"/>
                <a:gd name="T36" fmla="*/ 0 w 42"/>
                <a:gd name="T37" fmla="*/ 0 h 70"/>
                <a:gd name="T38" fmla="*/ 0 w 42"/>
                <a:gd name="T39" fmla="*/ 0 h 70"/>
                <a:gd name="T40" fmla="*/ 0 w 42"/>
                <a:gd name="T41" fmla="*/ 0 h 70"/>
                <a:gd name="T42" fmla="*/ 0 w 42"/>
                <a:gd name="T43" fmla="*/ 0 h 70"/>
                <a:gd name="T44" fmla="*/ 0 w 42"/>
                <a:gd name="T45" fmla="*/ 0 h 70"/>
                <a:gd name="T46" fmla="*/ 0 w 42"/>
                <a:gd name="T47" fmla="*/ 0 h 70"/>
                <a:gd name="T48" fmla="*/ 0 w 42"/>
                <a:gd name="T49" fmla="*/ 0 h 70"/>
                <a:gd name="T50" fmla="*/ 0 w 42"/>
                <a:gd name="T51" fmla="*/ 0 h 70"/>
                <a:gd name="T52" fmla="*/ 0 w 42"/>
                <a:gd name="T53" fmla="*/ 0 h 70"/>
                <a:gd name="T54" fmla="*/ 0 w 42"/>
                <a:gd name="T55" fmla="*/ 0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70"/>
                <a:gd name="T86" fmla="*/ 42 w 42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70">
                  <a:moveTo>
                    <a:pt x="13" y="2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1" y="29"/>
                  </a:lnTo>
                  <a:lnTo>
                    <a:pt x="38" y="35"/>
                  </a:lnTo>
                  <a:lnTo>
                    <a:pt x="33" y="45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3" y="58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4" name="Freeform 425"/>
            <p:cNvSpPr>
              <a:spLocks/>
            </p:cNvSpPr>
            <p:nvPr/>
          </p:nvSpPr>
          <p:spPr bwMode="auto">
            <a:xfrm>
              <a:off x="6722" y="3726"/>
              <a:ext cx="21" cy="6"/>
            </a:xfrm>
            <a:custGeom>
              <a:avLst/>
              <a:gdLst>
                <a:gd name="T0" fmla="*/ 0 w 83"/>
                <a:gd name="T1" fmla="*/ 0 h 24"/>
                <a:gd name="T2" fmla="*/ 0 w 83"/>
                <a:gd name="T3" fmla="*/ 0 h 24"/>
                <a:gd name="T4" fmla="*/ 0 w 83"/>
                <a:gd name="T5" fmla="*/ 0 h 24"/>
                <a:gd name="T6" fmla="*/ 0 w 83"/>
                <a:gd name="T7" fmla="*/ 0 h 24"/>
                <a:gd name="T8" fmla="*/ 0 w 83"/>
                <a:gd name="T9" fmla="*/ 0 h 24"/>
                <a:gd name="T10" fmla="*/ 0 w 83"/>
                <a:gd name="T11" fmla="*/ 0 h 24"/>
                <a:gd name="T12" fmla="*/ 0 w 83"/>
                <a:gd name="T13" fmla="*/ 0 h 24"/>
                <a:gd name="T14" fmla="*/ 0 w 83"/>
                <a:gd name="T15" fmla="*/ 0 h 24"/>
                <a:gd name="T16" fmla="*/ 0 w 83"/>
                <a:gd name="T17" fmla="*/ 0 h 24"/>
                <a:gd name="T18" fmla="*/ 0 w 83"/>
                <a:gd name="T19" fmla="*/ 0 h 24"/>
                <a:gd name="T20" fmla="*/ 0 w 83"/>
                <a:gd name="T21" fmla="*/ 0 h 24"/>
                <a:gd name="T22" fmla="*/ 0 w 83"/>
                <a:gd name="T23" fmla="*/ 0 h 24"/>
                <a:gd name="T24" fmla="*/ 0 w 83"/>
                <a:gd name="T25" fmla="*/ 0 h 24"/>
                <a:gd name="T26" fmla="*/ 0 w 83"/>
                <a:gd name="T27" fmla="*/ 0 h 24"/>
                <a:gd name="T28" fmla="*/ 0 w 83"/>
                <a:gd name="T29" fmla="*/ 0 h 24"/>
                <a:gd name="T30" fmla="*/ 0 w 83"/>
                <a:gd name="T31" fmla="*/ 0 h 24"/>
                <a:gd name="T32" fmla="*/ 0 w 83"/>
                <a:gd name="T33" fmla="*/ 0 h 24"/>
                <a:gd name="T34" fmla="*/ 0 w 83"/>
                <a:gd name="T35" fmla="*/ 0 h 24"/>
                <a:gd name="T36" fmla="*/ 0 w 83"/>
                <a:gd name="T37" fmla="*/ 0 h 24"/>
                <a:gd name="T38" fmla="*/ 0 w 83"/>
                <a:gd name="T39" fmla="*/ 0 h 24"/>
                <a:gd name="T40" fmla="*/ 0 w 83"/>
                <a:gd name="T41" fmla="*/ 0 h 24"/>
                <a:gd name="T42" fmla="*/ 0 w 83"/>
                <a:gd name="T43" fmla="*/ 0 h 24"/>
                <a:gd name="T44" fmla="*/ 0 w 83"/>
                <a:gd name="T45" fmla="*/ 0 h 24"/>
                <a:gd name="T46" fmla="*/ 0 w 83"/>
                <a:gd name="T47" fmla="*/ 0 h 24"/>
                <a:gd name="T48" fmla="*/ 0 w 83"/>
                <a:gd name="T49" fmla="*/ 0 h 24"/>
                <a:gd name="T50" fmla="*/ 0 w 83"/>
                <a:gd name="T51" fmla="*/ 0 h 24"/>
                <a:gd name="T52" fmla="*/ 0 w 83"/>
                <a:gd name="T53" fmla="*/ 0 h 24"/>
                <a:gd name="T54" fmla="*/ 0 w 83"/>
                <a:gd name="T55" fmla="*/ 0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24"/>
                <a:gd name="T86" fmla="*/ 83 w 83"/>
                <a:gd name="T87" fmla="*/ 24 h 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24">
                  <a:moveTo>
                    <a:pt x="17" y="1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1"/>
                  </a:lnTo>
                  <a:lnTo>
                    <a:pt x="75" y="2"/>
                  </a:lnTo>
                  <a:lnTo>
                    <a:pt x="83" y="5"/>
                  </a:lnTo>
                  <a:lnTo>
                    <a:pt x="79" y="7"/>
                  </a:lnTo>
                  <a:lnTo>
                    <a:pt x="76" y="11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2" y="23"/>
                  </a:lnTo>
                  <a:lnTo>
                    <a:pt x="43" y="24"/>
                  </a:lnTo>
                  <a:lnTo>
                    <a:pt x="34" y="23"/>
                  </a:lnTo>
                  <a:lnTo>
                    <a:pt x="23" y="21"/>
                  </a:lnTo>
                  <a:lnTo>
                    <a:pt x="14" y="20"/>
                  </a:lnTo>
                  <a:lnTo>
                    <a:pt x="8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5" name="Freeform 426"/>
            <p:cNvSpPr>
              <a:spLocks/>
            </p:cNvSpPr>
            <p:nvPr/>
          </p:nvSpPr>
          <p:spPr bwMode="auto">
            <a:xfrm>
              <a:off x="6789" y="3731"/>
              <a:ext cx="382" cy="183"/>
            </a:xfrm>
            <a:custGeom>
              <a:avLst/>
              <a:gdLst>
                <a:gd name="T0" fmla="*/ 0 w 1527"/>
                <a:gd name="T1" fmla="*/ 0 h 733"/>
                <a:gd name="T2" fmla="*/ 0 w 1527"/>
                <a:gd name="T3" fmla="*/ 0 h 733"/>
                <a:gd name="T4" fmla="*/ 0 w 1527"/>
                <a:gd name="T5" fmla="*/ 0 h 733"/>
                <a:gd name="T6" fmla="*/ 0 w 1527"/>
                <a:gd name="T7" fmla="*/ 0 h 733"/>
                <a:gd name="T8" fmla="*/ 0 w 1527"/>
                <a:gd name="T9" fmla="*/ 0 h 733"/>
                <a:gd name="T10" fmla="*/ 0 w 1527"/>
                <a:gd name="T11" fmla="*/ 0 h 733"/>
                <a:gd name="T12" fmla="*/ 0 w 1527"/>
                <a:gd name="T13" fmla="*/ 0 h 733"/>
                <a:gd name="T14" fmla="*/ 0 w 1527"/>
                <a:gd name="T15" fmla="*/ 0 h 733"/>
                <a:gd name="T16" fmla="*/ 0 w 1527"/>
                <a:gd name="T17" fmla="*/ 0 h 733"/>
                <a:gd name="T18" fmla="*/ 0 w 1527"/>
                <a:gd name="T19" fmla="*/ 0 h 733"/>
                <a:gd name="T20" fmla="*/ 0 w 1527"/>
                <a:gd name="T21" fmla="*/ 0 h 733"/>
                <a:gd name="T22" fmla="*/ 0 w 1527"/>
                <a:gd name="T23" fmla="*/ 0 h 733"/>
                <a:gd name="T24" fmla="*/ 0 w 1527"/>
                <a:gd name="T25" fmla="*/ 0 h 733"/>
                <a:gd name="T26" fmla="*/ 0 w 1527"/>
                <a:gd name="T27" fmla="*/ 0 h 733"/>
                <a:gd name="T28" fmla="*/ 0 w 1527"/>
                <a:gd name="T29" fmla="*/ 0 h 733"/>
                <a:gd name="T30" fmla="*/ 0 w 1527"/>
                <a:gd name="T31" fmla="*/ 0 h 733"/>
                <a:gd name="T32" fmla="*/ 0 w 1527"/>
                <a:gd name="T33" fmla="*/ 0 h 733"/>
                <a:gd name="T34" fmla="*/ 0 w 1527"/>
                <a:gd name="T35" fmla="*/ 0 h 733"/>
                <a:gd name="T36" fmla="*/ 0 w 1527"/>
                <a:gd name="T37" fmla="*/ 0 h 733"/>
                <a:gd name="T38" fmla="*/ 0 w 1527"/>
                <a:gd name="T39" fmla="*/ 0 h 733"/>
                <a:gd name="T40" fmla="*/ 0 w 1527"/>
                <a:gd name="T41" fmla="*/ 0 h 733"/>
                <a:gd name="T42" fmla="*/ 0 w 1527"/>
                <a:gd name="T43" fmla="*/ 0 h 733"/>
                <a:gd name="T44" fmla="*/ 0 w 1527"/>
                <a:gd name="T45" fmla="*/ 0 h 733"/>
                <a:gd name="T46" fmla="*/ 0 w 1527"/>
                <a:gd name="T47" fmla="*/ 0 h 733"/>
                <a:gd name="T48" fmla="*/ 0 w 1527"/>
                <a:gd name="T49" fmla="*/ 0 h 733"/>
                <a:gd name="T50" fmla="*/ 0 w 1527"/>
                <a:gd name="T51" fmla="*/ 0 h 733"/>
                <a:gd name="T52" fmla="*/ 0 w 1527"/>
                <a:gd name="T53" fmla="*/ 0 h 733"/>
                <a:gd name="T54" fmla="*/ 0 w 1527"/>
                <a:gd name="T55" fmla="*/ 0 h 733"/>
                <a:gd name="T56" fmla="*/ 0 w 1527"/>
                <a:gd name="T57" fmla="*/ 0 h 733"/>
                <a:gd name="T58" fmla="*/ 0 w 1527"/>
                <a:gd name="T59" fmla="*/ 0 h 733"/>
                <a:gd name="T60" fmla="*/ 0 w 1527"/>
                <a:gd name="T61" fmla="*/ 0 h 733"/>
                <a:gd name="T62" fmla="*/ 0 w 1527"/>
                <a:gd name="T63" fmla="*/ 0 h 733"/>
                <a:gd name="T64" fmla="*/ 0 w 1527"/>
                <a:gd name="T65" fmla="*/ 0 h 733"/>
                <a:gd name="T66" fmla="*/ 0 w 1527"/>
                <a:gd name="T67" fmla="*/ 0 h 733"/>
                <a:gd name="T68" fmla="*/ 0 w 1527"/>
                <a:gd name="T69" fmla="*/ 0 h 733"/>
                <a:gd name="T70" fmla="*/ 0 w 1527"/>
                <a:gd name="T71" fmla="*/ 0 h 733"/>
                <a:gd name="T72" fmla="*/ 0 w 1527"/>
                <a:gd name="T73" fmla="*/ 0 h 733"/>
                <a:gd name="T74" fmla="*/ 0 w 1527"/>
                <a:gd name="T75" fmla="*/ 0 h 733"/>
                <a:gd name="T76" fmla="*/ 0 w 1527"/>
                <a:gd name="T77" fmla="*/ 0 h 733"/>
                <a:gd name="T78" fmla="*/ 0 w 1527"/>
                <a:gd name="T79" fmla="*/ 0 h 733"/>
                <a:gd name="T80" fmla="*/ 0 w 1527"/>
                <a:gd name="T81" fmla="*/ 0 h 733"/>
                <a:gd name="T82" fmla="*/ 0 w 1527"/>
                <a:gd name="T83" fmla="*/ 0 h 733"/>
                <a:gd name="T84" fmla="*/ 0 w 1527"/>
                <a:gd name="T85" fmla="*/ 0 h 733"/>
                <a:gd name="T86" fmla="*/ 0 w 1527"/>
                <a:gd name="T87" fmla="*/ 0 h 733"/>
                <a:gd name="T88" fmla="*/ 0 w 1527"/>
                <a:gd name="T89" fmla="*/ 0 h 733"/>
                <a:gd name="T90" fmla="*/ 0 w 1527"/>
                <a:gd name="T91" fmla="*/ 0 h 733"/>
                <a:gd name="T92" fmla="*/ 0 w 1527"/>
                <a:gd name="T93" fmla="*/ 0 h 733"/>
                <a:gd name="T94" fmla="*/ 0 w 1527"/>
                <a:gd name="T95" fmla="*/ 0 h 733"/>
                <a:gd name="T96" fmla="*/ 0 w 1527"/>
                <a:gd name="T97" fmla="*/ 0 h 733"/>
                <a:gd name="T98" fmla="*/ 0 w 1527"/>
                <a:gd name="T99" fmla="*/ 0 h 733"/>
                <a:gd name="T100" fmla="*/ 0 w 1527"/>
                <a:gd name="T101" fmla="*/ 0 h 733"/>
                <a:gd name="T102" fmla="*/ 0 w 1527"/>
                <a:gd name="T103" fmla="*/ 0 h 733"/>
                <a:gd name="T104" fmla="*/ 0 w 1527"/>
                <a:gd name="T105" fmla="*/ 0 h 733"/>
                <a:gd name="T106" fmla="*/ 0 w 1527"/>
                <a:gd name="T107" fmla="*/ 0 h 733"/>
                <a:gd name="T108" fmla="*/ 0 w 1527"/>
                <a:gd name="T109" fmla="*/ 0 h 733"/>
                <a:gd name="T110" fmla="*/ 0 w 1527"/>
                <a:gd name="T111" fmla="*/ 0 h 733"/>
                <a:gd name="T112" fmla="*/ 0 w 1527"/>
                <a:gd name="T113" fmla="*/ 0 h 733"/>
                <a:gd name="T114" fmla="*/ 0 w 1527"/>
                <a:gd name="T115" fmla="*/ 0 h 733"/>
                <a:gd name="T116" fmla="*/ 0 w 1527"/>
                <a:gd name="T117" fmla="*/ 0 h 733"/>
                <a:gd name="T118" fmla="*/ 0 w 1527"/>
                <a:gd name="T119" fmla="*/ 0 h 733"/>
                <a:gd name="T120" fmla="*/ 0 w 1527"/>
                <a:gd name="T121" fmla="*/ 0 h 733"/>
                <a:gd name="T122" fmla="*/ 0 w 1527"/>
                <a:gd name="T123" fmla="*/ 0 h 7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7"/>
                <a:gd name="T187" fmla="*/ 0 h 733"/>
                <a:gd name="T188" fmla="*/ 1527 w 1527"/>
                <a:gd name="T189" fmla="*/ 733 h 7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7" h="733">
                  <a:moveTo>
                    <a:pt x="3" y="0"/>
                  </a:moveTo>
                  <a:lnTo>
                    <a:pt x="2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9" y="1"/>
                  </a:lnTo>
                  <a:lnTo>
                    <a:pt x="97" y="1"/>
                  </a:lnTo>
                  <a:lnTo>
                    <a:pt x="116" y="3"/>
                  </a:lnTo>
                  <a:lnTo>
                    <a:pt x="135" y="3"/>
                  </a:lnTo>
                  <a:lnTo>
                    <a:pt x="154" y="7"/>
                  </a:lnTo>
                  <a:lnTo>
                    <a:pt x="172" y="8"/>
                  </a:lnTo>
                  <a:lnTo>
                    <a:pt x="191" y="10"/>
                  </a:lnTo>
                  <a:lnTo>
                    <a:pt x="209" y="13"/>
                  </a:lnTo>
                  <a:lnTo>
                    <a:pt x="228" y="15"/>
                  </a:lnTo>
                  <a:lnTo>
                    <a:pt x="244" y="19"/>
                  </a:lnTo>
                  <a:lnTo>
                    <a:pt x="262" y="22"/>
                  </a:lnTo>
                  <a:lnTo>
                    <a:pt x="278" y="25"/>
                  </a:lnTo>
                  <a:lnTo>
                    <a:pt x="295" y="29"/>
                  </a:lnTo>
                  <a:lnTo>
                    <a:pt x="297" y="41"/>
                  </a:lnTo>
                  <a:lnTo>
                    <a:pt x="298" y="54"/>
                  </a:lnTo>
                  <a:lnTo>
                    <a:pt x="298" y="67"/>
                  </a:lnTo>
                  <a:lnTo>
                    <a:pt x="299" y="79"/>
                  </a:lnTo>
                  <a:lnTo>
                    <a:pt x="298" y="91"/>
                  </a:lnTo>
                  <a:lnTo>
                    <a:pt x="298" y="105"/>
                  </a:lnTo>
                  <a:lnTo>
                    <a:pt x="298" y="117"/>
                  </a:lnTo>
                  <a:lnTo>
                    <a:pt x="298" y="130"/>
                  </a:lnTo>
                  <a:lnTo>
                    <a:pt x="297" y="142"/>
                  </a:lnTo>
                  <a:lnTo>
                    <a:pt x="295" y="155"/>
                  </a:lnTo>
                  <a:lnTo>
                    <a:pt x="295" y="168"/>
                  </a:lnTo>
                  <a:lnTo>
                    <a:pt x="295" y="181"/>
                  </a:lnTo>
                  <a:lnTo>
                    <a:pt x="295" y="193"/>
                  </a:lnTo>
                  <a:lnTo>
                    <a:pt x="295" y="206"/>
                  </a:lnTo>
                  <a:lnTo>
                    <a:pt x="297" y="219"/>
                  </a:lnTo>
                  <a:lnTo>
                    <a:pt x="300" y="232"/>
                  </a:lnTo>
                  <a:lnTo>
                    <a:pt x="371" y="224"/>
                  </a:lnTo>
                  <a:lnTo>
                    <a:pt x="442" y="216"/>
                  </a:lnTo>
                  <a:lnTo>
                    <a:pt x="515" y="211"/>
                  </a:lnTo>
                  <a:lnTo>
                    <a:pt x="588" y="205"/>
                  </a:lnTo>
                  <a:lnTo>
                    <a:pt x="660" y="199"/>
                  </a:lnTo>
                  <a:lnTo>
                    <a:pt x="733" y="193"/>
                  </a:lnTo>
                  <a:lnTo>
                    <a:pt x="806" y="187"/>
                  </a:lnTo>
                  <a:lnTo>
                    <a:pt x="879" y="183"/>
                  </a:lnTo>
                  <a:lnTo>
                    <a:pt x="952" y="177"/>
                  </a:lnTo>
                  <a:lnTo>
                    <a:pt x="1024" y="173"/>
                  </a:lnTo>
                  <a:lnTo>
                    <a:pt x="1097" y="169"/>
                  </a:lnTo>
                  <a:lnTo>
                    <a:pt x="1171" y="164"/>
                  </a:lnTo>
                  <a:lnTo>
                    <a:pt x="1242" y="161"/>
                  </a:lnTo>
                  <a:lnTo>
                    <a:pt x="1315" y="158"/>
                  </a:lnTo>
                  <a:lnTo>
                    <a:pt x="1389" y="155"/>
                  </a:lnTo>
                  <a:lnTo>
                    <a:pt x="1461" y="152"/>
                  </a:lnTo>
                  <a:lnTo>
                    <a:pt x="1465" y="158"/>
                  </a:lnTo>
                  <a:lnTo>
                    <a:pt x="1473" y="159"/>
                  </a:lnTo>
                  <a:lnTo>
                    <a:pt x="1483" y="154"/>
                  </a:lnTo>
                  <a:lnTo>
                    <a:pt x="1494" y="148"/>
                  </a:lnTo>
                  <a:lnTo>
                    <a:pt x="1500" y="141"/>
                  </a:lnTo>
                  <a:lnTo>
                    <a:pt x="1505" y="132"/>
                  </a:lnTo>
                  <a:lnTo>
                    <a:pt x="1503" y="130"/>
                  </a:lnTo>
                  <a:lnTo>
                    <a:pt x="1502" y="127"/>
                  </a:lnTo>
                  <a:lnTo>
                    <a:pt x="1497" y="124"/>
                  </a:lnTo>
                  <a:lnTo>
                    <a:pt x="1493" y="124"/>
                  </a:lnTo>
                  <a:lnTo>
                    <a:pt x="1483" y="120"/>
                  </a:lnTo>
                  <a:lnTo>
                    <a:pt x="1473" y="117"/>
                  </a:lnTo>
                  <a:lnTo>
                    <a:pt x="1464" y="112"/>
                  </a:lnTo>
                  <a:lnTo>
                    <a:pt x="1454" y="109"/>
                  </a:lnTo>
                  <a:lnTo>
                    <a:pt x="1454" y="101"/>
                  </a:lnTo>
                  <a:lnTo>
                    <a:pt x="1454" y="93"/>
                  </a:lnTo>
                  <a:lnTo>
                    <a:pt x="1461" y="92"/>
                  </a:lnTo>
                  <a:lnTo>
                    <a:pt x="1470" y="94"/>
                  </a:lnTo>
                  <a:lnTo>
                    <a:pt x="1477" y="96"/>
                  </a:lnTo>
                  <a:lnTo>
                    <a:pt x="1485" y="100"/>
                  </a:lnTo>
                  <a:lnTo>
                    <a:pt x="1493" y="103"/>
                  </a:lnTo>
                  <a:lnTo>
                    <a:pt x="1500" y="109"/>
                  </a:lnTo>
                  <a:lnTo>
                    <a:pt x="1506" y="115"/>
                  </a:lnTo>
                  <a:lnTo>
                    <a:pt x="1512" y="120"/>
                  </a:lnTo>
                  <a:lnTo>
                    <a:pt x="1518" y="129"/>
                  </a:lnTo>
                  <a:lnTo>
                    <a:pt x="1521" y="137"/>
                  </a:lnTo>
                  <a:lnTo>
                    <a:pt x="1525" y="146"/>
                  </a:lnTo>
                  <a:lnTo>
                    <a:pt x="1527" y="155"/>
                  </a:lnTo>
                  <a:lnTo>
                    <a:pt x="1527" y="161"/>
                  </a:lnTo>
                  <a:lnTo>
                    <a:pt x="1526" y="170"/>
                  </a:lnTo>
                  <a:lnTo>
                    <a:pt x="1521" y="174"/>
                  </a:lnTo>
                  <a:lnTo>
                    <a:pt x="1517" y="181"/>
                  </a:lnTo>
                  <a:lnTo>
                    <a:pt x="1508" y="183"/>
                  </a:lnTo>
                  <a:lnTo>
                    <a:pt x="1501" y="186"/>
                  </a:lnTo>
                  <a:lnTo>
                    <a:pt x="1491" y="186"/>
                  </a:lnTo>
                  <a:lnTo>
                    <a:pt x="1482" y="186"/>
                  </a:lnTo>
                  <a:lnTo>
                    <a:pt x="1442" y="189"/>
                  </a:lnTo>
                  <a:lnTo>
                    <a:pt x="1403" y="193"/>
                  </a:lnTo>
                  <a:lnTo>
                    <a:pt x="1365" y="195"/>
                  </a:lnTo>
                  <a:lnTo>
                    <a:pt x="1326" y="198"/>
                  </a:lnTo>
                  <a:lnTo>
                    <a:pt x="1287" y="200"/>
                  </a:lnTo>
                  <a:lnTo>
                    <a:pt x="1249" y="202"/>
                  </a:lnTo>
                  <a:lnTo>
                    <a:pt x="1209" y="205"/>
                  </a:lnTo>
                  <a:lnTo>
                    <a:pt x="1171" y="206"/>
                  </a:lnTo>
                  <a:lnTo>
                    <a:pt x="1131" y="207"/>
                  </a:lnTo>
                  <a:lnTo>
                    <a:pt x="1090" y="209"/>
                  </a:lnTo>
                  <a:lnTo>
                    <a:pt x="1051" y="211"/>
                  </a:lnTo>
                  <a:lnTo>
                    <a:pt x="1011" y="214"/>
                  </a:lnTo>
                  <a:lnTo>
                    <a:pt x="970" y="215"/>
                  </a:lnTo>
                  <a:lnTo>
                    <a:pt x="928" y="219"/>
                  </a:lnTo>
                  <a:lnTo>
                    <a:pt x="887" y="222"/>
                  </a:lnTo>
                  <a:lnTo>
                    <a:pt x="846" y="225"/>
                  </a:lnTo>
                  <a:lnTo>
                    <a:pt x="811" y="228"/>
                  </a:lnTo>
                  <a:lnTo>
                    <a:pt x="776" y="232"/>
                  </a:lnTo>
                  <a:lnTo>
                    <a:pt x="741" y="235"/>
                  </a:lnTo>
                  <a:lnTo>
                    <a:pt x="707" y="238"/>
                  </a:lnTo>
                  <a:lnTo>
                    <a:pt x="672" y="241"/>
                  </a:lnTo>
                  <a:lnTo>
                    <a:pt x="637" y="245"/>
                  </a:lnTo>
                  <a:lnTo>
                    <a:pt x="602" y="247"/>
                  </a:lnTo>
                  <a:lnTo>
                    <a:pt x="569" y="250"/>
                  </a:lnTo>
                  <a:lnTo>
                    <a:pt x="533" y="253"/>
                  </a:lnTo>
                  <a:lnTo>
                    <a:pt x="499" y="256"/>
                  </a:lnTo>
                  <a:lnTo>
                    <a:pt x="464" y="259"/>
                  </a:lnTo>
                  <a:lnTo>
                    <a:pt x="430" y="263"/>
                  </a:lnTo>
                  <a:lnTo>
                    <a:pt x="397" y="267"/>
                  </a:lnTo>
                  <a:lnTo>
                    <a:pt x="364" y="272"/>
                  </a:lnTo>
                  <a:lnTo>
                    <a:pt x="331" y="277"/>
                  </a:lnTo>
                  <a:lnTo>
                    <a:pt x="300" y="282"/>
                  </a:lnTo>
                  <a:lnTo>
                    <a:pt x="299" y="308"/>
                  </a:lnTo>
                  <a:lnTo>
                    <a:pt x="298" y="333"/>
                  </a:lnTo>
                  <a:lnTo>
                    <a:pt x="298" y="360"/>
                  </a:lnTo>
                  <a:lnTo>
                    <a:pt x="299" y="386"/>
                  </a:lnTo>
                  <a:lnTo>
                    <a:pt x="299" y="412"/>
                  </a:lnTo>
                  <a:lnTo>
                    <a:pt x="299" y="438"/>
                  </a:lnTo>
                  <a:lnTo>
                    <a:pt x="300" y="465"/>
                  </a:lnTo>
                  <a:lnTo>
                    <a:pt x="301" y="491"/>
                  </a:lnTo>
                  <a:lnTo>
                    <a:pt x="301" y="516"/>
                  </a:lnTo>
                  <a:lnTo>
                    <a:pt x="304" y="542"/>
                  </a:lnTo>
                  <a:lnTo>
                    <a:pt x="305" y="566"/>
                  </a:lnTo>
                  <a:lnTo>
                    <a:pt x="307" y="592"/>
                  </a:lnTo>
                  <a:lnTo>
                    <a:pt x="309" y="615"/>
                  </a:lnTo>
                  <a:lnTo>
                    <a:pt x="311" y="639"/>
                  </a:lnTo>
                  <a:lnTo>
                    <a:pt x="313" y="663"/>
                  </a:lnTo>
                  <a:lnTo>
                    <a:pt x="315" y="687"/>
                  </a:lnTo>
                  <a:lnTo>
                    <a:pt x="330" y="682"/>
                  </a:lnTo>
                  <a:lnTo>
                    <a:pt x="347" y="679"/>
                  </a:lnTo>
                  <a:lnTo>
                    <a:pt x="363" y="676"/>
                  </a:lnTo>
                  <a:lnTo>
                    <a:pt x="381" y="673"/>
                  </a:lnTo>
                  <a:lnTo>
                    <a:pt x="397" y="668"/>
                  </a:lnTo>
                  <a:lnTo>
                    <a:pt x="413" y="666"/>
                  </a:lnTo>
                  <a:lnTo>
                    <a:pt x="430" y="663"/>
                  </a:lnTo>
                  <a:lnTo>
                    <a:pt x="448" y="661"/>
                  </a:lnTo>
                  <a:lnTo>
                    <a:pt x="464" y="659"/>
                  </a:lnTo>
                  <a:lnTo>
                    <a:pt x="481" y="655"/>
                  </a:lnTo>
                  <a:lnTo>
                    <a:pt x="498" y="653"/>
                  </a:lnTo>
                  <a:lnTo>
                    <a:pt x="515" y="653"/>
                  </a:lnTo>
                  <a:lnTo>
                    <a:pt x="531" y="651"/>
                  </a:lnTo>
                  <a:lnTo>
                    <a:pt x="547" y="651"/>
                  </a:lnTo>
                  <a:lnTo>
                    <a:pt x="564" y="651"/>
                  </a:lnTo>
                  <a:lnTo>
                    <a:pt x="581" y="652"/>
                  </a:lnTo>
                  <a:lnTo>
                    <a:pt x="580" y="660"/>
                  </a:lnTo>
                  <a:lnTo>
                    <a:pt x="581" y="668"/>
                  </a:lnTo>
                  <a:lnTo>
                    <a:pt x="581" y="669"/>
                  </a:lnTo>
                  <a:lnTo>
                    <a:pt x="584" y="673"/>
                  </a:lnTo>
                  <a:lnTo>
                    <a:pt x="588" y="672"/>
                  </a:lnTo>
                  <a:lnTo>
                    <a:pt x="594" y="672"/>
                  </a:lnTo>
                  <a:lnTo>
                    <a:pt x="602" y="668"/>
                  </a:lnTo>
                  <a:lnTo>
                    <a:pt x="612" y="666"/>
                  </a:lnTo>
                  <a:lnTo>
                    <a:pt x="621" y="663"/>
                  </a:lnTo>
                  <a:lnTo>
                    <a:pt x="630" y="660"/>
                  </a:lnTo>
                  <a:lnTo>
                    <a:pt x="637" y="655"/>
                  </a:lnTo>
                  <a:lnTo>
                    <a:pt x="648" y="652"/>
                  </a:lnTo>
                  <a:lnTo>
                    <a:pt x="655" y="647"/>
                  </a:lnTo>
                  <a:lnTo>
                    <a:pt x="665" y="645"/>
                  </a:lnTo>
                  <a:lnTo>
                    <a:pt x="674" y="639"/>
                  </a:lnTo>
                  <a:lnTo>
                    <a:pt x="683" y="636"/>
                  </a:lnTo>
                  <a:lnTo>
                    <a:pt x="693" y="633"/>
                  </a:lnTo>
                  <a:lnTo>
                    <a:pt x="702" y="629"/>
                  </a:lnTo>
                  <a:lnTo>
                    <a:pt x="712" y="626"/>
                  </a:lnTo>
                  <a:lnTo>
                    <a:pt x="722" y="625"/>
                  </a:lnTo>
                  <a:lnTo>
                    <a:pt x="731" y="623"/>
                  </a:lnTo>
                  <a:lnTo>
                    <a:pt x="743" y="623"/>
                  </a:lnTo>
                  <a:lnTo>
                    <a:pt x="751" y="622"/>
                  </a:lnTo>
                  <a:lnTo>
                    <a:pt x="758" y="622"/>
                  </a:lnTo>
                  <a:lnTo>
                    <a:pt x="765" y="621"/>
                  </a:lnTo>
                  <a:lnTo>
                    <a:pt x="775" y="620"/>
                  </a:lnTo>
                  <a:lnTo>
                    <a:pt x="782" y="618"/>
                  </a:lnTo>
                  <a:lnTo>
                    <a:pt x="790" y="615"/>
                  </a:lnTo>
                  <a:lnTo>
                    <a:pt x="800" y="614"/>
                  </a:lnTo>
                  <a:lnTo>
                    <a:pt x="808" y="613"/>
                  </a:lnTo>
                  <a:lnTo>
                    <a:pt x="816" y="610"/>
                  </a:lnTo>
                  <a:lnTo>
                    <a:pt x="824" y="609"/>
                  </a:lnTo>
                  <a:lnTo>
                    <a:pt x="834" y="607"/>
                  </a:lnTo>
                  <a:lnTo>
                    <a:pt x="842" y="607"/>
                  </a:lnTo>
                  <a:lnTo>
                    <a:pt x="849" y="607"/>
                  </a:lnTo>
                  <a:lnTo>
                    <a:pt x="858" y="607"/>
                  </a:lnTo>
                  <a:lnTo>
                    <a:pt x="865" y="608"/>
                  </a:lnTo>
                  <a:lnTo>
                    <a:pt x="873" y="611"/>
                  </a:lnTo>
                  <a:lnTo>
                    <a:pt x="878" y="613"/>
                  </a:lnTo>
                  <a:lnTo>
                    <a:pt x="884" y="615"/>
                  </a:lnTo>
                  <a:lnTo>
                    <a:pt x="890" y="620"/>
                  </a:lnTo>
                  <a:lnTo>
                    <a:pt x="895" y="625"/>
                  </a:lnTo>
                  <a:lnTo>
                    <a:pt x="899" y="626"/>
                  </a:lnTo>
                  <a:lnTo>
                    <a:pt x="905" y="626"/>
                  </a:lnTo>
                  <a:lnTo>
                    <a:pt x="912" y="626"/>
                  </a:lnTo>
                  <a:lnTo>
                    <a:pt x="918" y="627"/>
                  </a:lnTo>
                  <a:lnTo>
                    <a:pt x="925" y="627"/>
                  </a:lnTo>
                  <a:lnTo>
                    <a:pt x="931" y="627"/>
                  </a:lnTo>
                  <a:lnTo>
                    <a:pt x="940" y="626"/>
                  </a:lnTo>
                  <a:lnTo>
                    <a:pt x="947" y="626"/>
                  </a:lnTo>
                  <a:lnTo>
                    <a:pt x="952" y="625"/>
                  </a:lnTo>
                  <a:lnTo>
                    <a:pt x="959" y="623"/>
                  </a:lnTo>
                  <a:lnTo>
                    <a:pt x="964" y="621"/>
                  </a:lnTo>
                  <a:lnTo>
                    <a:pt x="970" y="620"/>
                  </a:lnTo>
                  <a:lnTo>
                    <a:pt x="976" y="613"/>
                  </a:lnTo>
                  <a:lnTo>
                    <a:pt x="979" y="607"/>
                  </a:lnTo>
                  <a:lnTo>
                    <a:pt x="993" y="601"/>
                  </a:lnTo>
                  <a:lnTo>
                    <a:pt x="1008" y="597"/>
                  </a:lnTo>
                  <a:lnTo>
                    <a:pt x="1024" y="593"/>
                  </a:lnTo>
                  <a:lnTo>
                    <a:pt x="1041" y="588"/>
                  </a:lnTo>
                  <a:lnTo>
                    <a:pt x="1057" y="584"/>
                  </a:lnTo>
                  <a:lnTo>
                    <a:pt x="1075" y="582"/>
                  </a:lnTo>
                  <a:lnTo>
                    <a:pt x="1091" y="579"/>
                  </a:lnTo>
                  <a:lnTo>
                    <a:pt x="1110" y="578"/>
                  </a:lnTo>
                  <a:lnTo>
                    <a:pt x="1125" y="574"/>
                  </a:lnTo>
                  <a:lnTo>
                    <a:pt x="1142" y="574"/>
                  </a:lnTo>
                  <a:lnTo>
                    <a:pt x="1159" y="574"/>
                  </a:lnTo>
                  <a:lnTo>
                    <a:pt x="1176" y="578"/>
                  </a:lnTo>
                  <a:lnTo>
                    <a:pt x="1191" y="580"/>
                  </a:lnTo>
                  <a:lnTo>
                    <a:pt x="1207" y="584"/>
                  </a:lnTo>
                  <a:lnTo>
                    <a:pt x="1223" y="588"/>
                  </a:lnTo>
                  <a:lnTo>
                    <a:pt x="1240" y="595"/>
                  </a:lnTo>
                  <a:lnTo>
                    <a:pt x="1243" y="595"/>
                  </a:lnTo>
                  <a:lnTo>
                    <a:pt x="1250" y="595"/>
                  </a:lnTo>
                  <a:lnTo>
                    <a:pt x="1255" y="594"/>
                  </a:lnTo>
                  <a:lnTo>
                    <a:pt x="1262" y="593"/>
                  </a:lnTo>
                  <a:lnTo>
                    <a:pt x="1272" y="586"/>
                  </a:lnTo>
                  <a:lnTo>
                    <a:pt x="1278" y="578"/>
                  </a:lnTo>
                  <a:lnTo>
                    <a:pt x="1282" y="573"/>
                  </a:lnTo>
                  <a:lnTo>
                    <a:pt x="1288" y="569"/>
                  </a:lnTo>
                  <a:lnTo>
                    <a:pt x="1295" y="566"/>
                  </a:lnTo>
                  <a:lnTo>
                    <a:pt x="1302" y="563"/>
                  </a:lnTo>
                  <a:lnTo>
                    <a:pt x="1311" y="560"/>
                  </a:lnTo>
                  <a:lnTo>
                    <a:pt x="1319" y="558"/>
                  </a:lnTo>
                  <a:lnTo>
                    <a:pt x="1329" y="556"/>
                  </a:lnTo>
                  <a:lnTo>
                    <a:pt x="1338" y="556"/>
                  </a:lnTo>
                  <a:lnTo>
                    <a:pt x="1347" y="555"/>
                  </a:lnTo>
                  <a:lnTo>
                    <a:pt x="1356" y="555"/>
                  </a:lnTo>
                  <a:lnTo>
                    <a:pt x="1365" y="555"/>
                  </a:lnTo>
                  <a:lnTo>
                    <a:pt x="1373" y="555"/>
                  </a:lnTo>
                  <a:lnTo>
                    <a:pt x="1381" y="555"/>
                  </a:lnTo>
                  <a:lnTo>
                    <a:pt x="1389" y="556"/>
                  </a:lnTo>
                  <a:lnTo>
                    <a:pt x="1395" y="557"/>
                  </a:lnTo>
                  <a:lnTo>
                    <a:pt x="1402" y="558"/>
                  </a:lnTo>
                  <a:lnTo>
                    <a:pt x="1409" y="563"/>
                  </a:lnTo>
                  <a:lnTo>
                    <a:pt x="1415" y="571"/>
                  </a:lnTo>
                  <a:lnTo>
                    <a:pt x="1417" y="579"/>
                  </a:lnTo>
                  <a:lnTo>
                    <a:pt x="1417" y="587"/>
                  </a:lnTo>
                  <a:lnTo>
                    <a:pt x="1413" y="595"/>
                  </a:lnTo>
                  <a:lnTo>
                    <a:pt x="1406" y="602"/>
                  </a:lnTo>
                  <a:lnTo>
                    <a:pt x="1401" y="603"/>
                  </a:lnTo>
                  <a:lnTo>
                    <a:pt x="1395" y="605"/>
                  </a:lnTo>
                  <a:lnTo>
                    <a:pt x="1389" y="605"/>
                  </a:lnTo>
                  <a:lnTo>
                    <a:pt x="1382" y="605"/>
                  </a:lnTo>
                  <a:lnTo>
                    <a:pt x="1342" y="608"/>
                  </a:lnTo>
                  <a:lnTo>
                    <a:pt x="1302" y="611"/>
                  </a:lnTo>
                  <a:lnTo>
                    <a:pt x="1264" y="614"/>
                  </a:lnTo>
                  <a:lnTo>
                    <a:pt x="1224" y="618"/>
                  </a:lnTo>
                  <a:lnTo>
                    <a:pt x="1184" y="621"/>
                  </a:lnTo>
                  <a:lnTo>
                    <a:pt x="1146" y="624"/>
                  </a:lnTo>
                  <a:lnTo>
                    <a:pt x="1106" y="626"/>
                  </a:lnTo>
                  <a:lnTo>
                    <a:pt x="1066" y="631"/>
                  </a:lnTo>
                  <a:lnTo>
                    <a:pt x="1028" y="634"/>
                  </a:lnTo>
                  <a:lnTo>
                    <a:pt x="988" y="638"/>
                  </a:lnTo>
                  <a:lnTo>
                    <a:pt x="949" y="642"/>
                  </a:lnTo>
                  <a:lnTo>
                    <a:pt x="911" y="648"/>
                  </a:lnTo>
                  <a:lnTo>
                    <a:pt x="871" y="654"/>
                  </a:lnTo>
                  <a:lnTo>
                    <a:pt x="833" y="661"/>
                  </a:lnTo>
                  <a:lnTo>
                    <a:pt x="793" y="668"/>
                  </a:lnTo>
                  <a:lnTo>
                    <a:pt x="754" y="679"/>
                  </a:lnTo>
                  <a:lnTo>
                    <a:pt x="727" y="679"/>
                  </a:lnTo>
                  <a:lnTo>
                    <a:pt x="699" y="681"/>
                  </a:lnTo>
                  <a:lnTo>
                    <a:pt x="671" y="684"/>
                  </a:lnTo>
                  <a:lnTo>
                    <a:pt x="643" y="687"/>
                  </a:lnTo>
                  <a:lnTo>
                    <a:pt x="615" y="690"/>
                  </a:lnTo>
                  <a:lnTo>
                    <a:pt x="588" y="692"/>
                  </a:lnTo>
                  <a:lnTo>
                    <a:pt x="559" y="696"/>
                  </a:lnTo>
                  <a:lnTo>
                    <a:pt x="533" y="700"/>
                  </a:lnTo>
                  <a:lnTo>
                    <a:pt x="504" y="703"/>
                  </a:lnTo>
                  <a:lnTo>
                    <a:pt x="476" y="707"/>
                  </a:lnTo>
                  <a:lnTo>
                    <a:pt x="448" y="711"/>
                  </a:lnTo>
                  <a:lnTo>
                    <a:pt x="422" y="716"/>
                  </a:lnTo>
                  <a:lnTo>
                    <a:pt x="393" y="720"/>
                  </a:lnTo>
                  <a:lnTo>
                    <a:pt x="368" y="725"/>
                  </a:lnTo>
                  <a:lnTo>
                    <a:pt x="341" y="729"/>
                  </a:lnTo>
                  <a:lnTo>
                    <a:pt x="315" y="733"/>
                  </a:lnTo>
                  <a:lnTo>
                    <a:pt x="309" y="732"/>
                  </a:lnTo>
                  <a:lnTo>
                    <a:pt x="303" y="732"/>
                  </a:lnTo>
                  <a:lnTo>
                    <a:pt x="297" y="732"/>
                  </a:lnTo>
                  <a:lnTo>
                    <a:pt x="291" y="732"/>
                  </a:lnTo>
                  <a:lnTo>
                    <a:pt x="284" y="731"/>
                  </a:lnTo>
                  <a:lnTo>
                    <a:pt x="278" y="731"/>
                  </a:lnTo>
                  <a:lnTo>
                    <a:pt x="271" y="730"/>
                  </a:lnTo>
                  <a:lnTo>
                    <a:pt x="266" y="730"/>
                  </a:lnTo>
                  <a:lnTo>
                    <a:pt x="257" y="726"/>
                  </a:lnTo>
                  <a:lnTo>
                    <a:pt x="251" y="720"/>
                  </a:lnTo>
                  <a:lnTo>
                    <a:pt x="247" y="714"/>
                  </a:lnTo>
                  <a:lnTo>
                    <a:pt x="247" y="709"/>
                  </a:lnTo>
                  <a:lnTo>
                    <a:pt x="247" y="703"/>
                  </a:lnTo>
                  <a:lnTo>
                    <a:pt x="250" y="696"/>
                  </a:lnTo>
                  <a:lnTo>
                    <a:pt x="248" y="678"/>
                  </a:lnTo>
                  <a:lnTo>
                    <a:pt x="248" y="660"/>
                  </a:lnTo>
                  <a:lnTo>
                    <a:pt x="248" y="642"/>
                  </a:lnTo>
                  <a:lnTo>
                    <a:pt x="248" y="625"/>
                  </a:lnTo>
                  <a:lnTo>
                    <a:pt x="248" y="606"/>
                  </a:lnTo>
                  <a:lnTo>
                    <a:pt x="248" y="588"/>
                  </a:lnTo>
                  <a:lnTo>
                    <a:pt x="248" y="571"/>
                  </a:lnTo>
                  <a:lnTo>
                    <a:pt x="248" y="553"/>
                  </a:lnTo>
                  <a:lnTo>
                    <a:pt x="247" y="535"/>
                  </a:lnTo>
                  <a:lnTo>
                    <a:pt x="247" y="518"/>
                  </a:lnTo>
                  <a:lnTo>
                    <a:pt x="247" y="500"/>
                  </a:lnTo>
                  <a:lnTo>
                    <a:pt x="247" y="482"/>
                  </a:lnTo>
                  <a:lnTo>
                    <a:pt x="247" y="465"/>
                  </a:lnTo>
                  <a:lnTo>
                    <a:pt x="247" y="447"/>
                  </a:lnTo>
                  <a:lnTo>
                    <a:pt x="247" y="429"/>
                  </a:lnTo>
                  <a:lnTo>
                    <a:pt x="247" y="413"/>
                  </a:lnTo>
                  <a:lnTo>
                    <a:pt x="244" y="392"/>
                  </a:lnTo>
                  <a:lnTo>
                    <a:pt x="241" y="371"/>
                  </a:lnTo>
                  <a:lnTo>
                    <a:pt x="239" y="349"/>
                  </a:lnTo>
                  <a:lnTo>
                    <a:pt x="239" y="328"/>
                  </a:lnTo>
                  <a:lnTo>
                    <a:pt x="239" y="305"/>
                  </a:lnTo>
                  <a:lnTo>
                    <a:pt x="239" y="282"/>
                  </a:lnTo>
                  <a:lnTo>
                    <a:pt x="240" y="260"/>
                  </a:lnTo>
                  <a:lnTo>
                    <a:pt x="241" y="238"/>
                  </a:lnTo>
                  <a:lnTo>
                    <a:pt x="240" y="215"/>
                  </a:lnTo>
                  <a:lnTo>
                    <a:pt x="240" y="193"/>
                  </a:lnTo>
                  <a:lnTo>
                    <a:pt x="239" y="171"/>
                  </a:lnTo>
                  <a:lnTo>
                    <a:pt x="239" y="149"/>
                  </a:lnTo>
                  <a:lnTo>
                    <a:pt x="235" y="127"/>
                  </a:lnTo>
                  <a:lnTo>
                    <a:pt x="231" y="106"/>
                  </a:lnTo>
                  <a:lnTo>
                    <a:pt x="227" y="86"/>
                  </a:lnTo>
                  <a:lnTo>
                    <a:pt x="221" y="66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89" y="67"/>
                  </a:lnTo>
                  <a:lnTo>
                    <a:pt x="180" y="67"/>
                  </a:lnTo>
                  <a:lnTo>
                    <a:pt x="170" y="65"/>
                  </a:lnTo>
                  <a:lnTo>
                    <a:pt x="160" y="63"/>
                  </a:lnTo>
                  <a:lnTo>
                    <a:pt x="150" y="61"/>
                  </a:lnTo>
                  <a:lnTo>
                    <a:pt x="141" y="59"/>
                  </a:lnTo>
                  <a:lnTo>
                    <a:pt x="132" y="56"/>
                  </a:lnTo>
                  <a:lnTo>
                    <a:pt x="122" y="55"/>
                  </a:lnTo>
                  <a:lnTo>
                    <a:pt x="113" y="54"/>
                  </a:lnTo>
                  <a:lnTo>
                    <a:pt x="104" y="54"/>
                  </a:lnTo>
                  <a:lnTo>
                    <a:pt x="94" y="54"/>
                  </a:lnTo>
                  <a:lnTo>
                    <a:pt x="86" y="55"/>
                  </a:lnTo>
                  <a:lnTo>
                    <a:pt x="77" y="57"/>
                  </a:lnTo>
                  <a:lnTo>
                    <a:pt x="69" y="62"/>
                  </a:lnTo>
                  <a:lnTo>
                    <a:pt x="66" y="61"/>
                  </a:lnTo>
                  <a:lnTo>
                    <a:pt x="62" y="61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4" y="47"/>
                  </a:lnTo>
                  <a:lnTo>
                    <a:pt x="33" y="44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7" y="32"/>
                  </a:lnTo>
                  <a:lnTo>
                    <a:pt x="52" y="25"/>
                  </a:lnTo>
                  <a:lnTo>
                    <a:pt x="45" y="22"/>
                  </a:lnTo>
                  <a:lnTo>
                    <a:pt x="36" y="20"/>
                  </a:lnTo>
                  <a:lnTo>
                    <a:pt x="30" y="20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9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6" name="Freeform 427"/>
            <p:cNvSpPr>
              <a:spLocks/>
            </p:cNvSpPr>
            <p:nvPr/>
          </p:nvSpPr>
          <p:spPr bwMode="auto">
            <a:xfrm>
              <a:off x="7080" y="3731"/>
              <a:ext cx="11" cy="10"/>
            </a:xfrm>
            <a:custGeom>
              <a:avLst/>
              <a:gdLst>
                <a:gd name="T0" fmla="*/ 0 w 44"/>
                <a:gd name="T1" fmla="*/ 0 h 41"/>
                <a:gd name="T2" fmla="*/ 0 w 44"/>
                <a:gd name="T3" fmla="*/ 0 h 41"/>
                <a:gd name="T4" fmla="*/ 0 w 44"/>
                <a:gd name="T5" fmla="*/ 0 h 41"/>
                <a:gd name="T6" fmla="*/ 0 w 44"/>
                <a:gd name="T7" fmla="*/ 0 h 41"/>
                <a:gd name="T8" fmla="*/ 0 w 44"/>
                <a:gd name="T9" fmla="*/ 0 h 41"/>
                <a:gd name="T10" fmla="*/ 0 w 44"/>
                <a:gd name="T11" fmla="*/ 0 h 41"/>
                <a:gd name="T12" fmla="*/ 0 w 44"/>
                <a:gd name="T13" fmla="*/ 0 h 41"/>
                <a:gd name="T14" fmla="*/ 0 w 44"/>
                <a:gd name="T15" fmla="*/ 0 h 41"/>
                <a:gd name="T16" fmla="*/ 0 w 44"/>
                <a:gd name="T17" fmla="*/ 0 h 41"/>
                <a:gd name="T18" fmla="*/ 0 w 44"/>
                <a:gd name="T19" fmla="*/ 0 h 41"/>
                <a:gd name="T20" fmla="*/ 0 w 44"/>
                <a:gd name="T21" fmla="*/ 0 h 41"/>
                <a:gd name="T22" fmla="*/ 0 w 44"/>
                <a:gd name="T23" fmla="*/ 0 h 41"/>
                <a:gd name="T24" fmla="*/ 0 w 44"/>
                <a:gd name="T25" fmla="*/ 0 h 41"/>
                <a:gd name="T26" fmla="*/ 0 w 44"/>
                <a:gd name="T27" fmla="*/ 0 h 41"/>
                <a:gd name="T28" fmla="*/ 0 w 44"/>
                <a:gd name="T29" fmla="*/ 0 h 41"/>
                <a:gd name="T30" fmla="*/ 0 w 44"/>
                <a:gd name="T31" fmla="*/ 0 h 41"/>
                <a:gd name="T32" fmla="*/ 0 w 44"/>
                <a:gd name="T33" fmla="*/ 0 h 41"/>
                <a:gd name="T34" fmla="*/ 0 w 44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41"/>
                <a:gd name="T56" fmla="*/ 44 w 44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41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8" y="11"/>
                  </a:lnTo>
                  <a:lnTo>
                    <a:pt x="44" y="17"/>
                  </a:lnTo>
                  <a:lnTo>
                    <a:pt x="32" y="22"/>
                  </a:lnTo>
                  <a:lnTo>
                    <a:pt x="21" y="28"/>
                  </a:lnTo>
                  <a:lnTo>
                    <a:pt x="11" y="36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6" y="9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7" name="Freeform 428"/>
            <p:cNvSpPr>
              <a:spLocks/>
            </p:cNvSpPr>
            <p:nvPr/>
          </p:nvSpPr>
          <p:spPr bwMode="auto">
            <a:xfrm>
              <a:off x="6777" y="3734"/>
              <a:ext cx="3" cy="4"/>
            </a:xfrm>
            <a:custGeom>
              <a:avLst/>
              <a:gdLst>
                <a:gd name="T0" fmla="*/ 0 w 12"/>
                <a:gd name="T1" fmla="*/ 0 h 15"/>
                <a:gd name="T2" fmla="*/ 0 w 12"/>
                <a:gd name="T3" fmla="*/ 0 h 15"/>
                <a:gd name="T4" fmla="*/ 0 w 12"/>
                <a:gd name="T5" fmla="*/ 0 h 15"/>
                <a:gd name="T6" fmla="*/ 0 w 12"/>
                <a:gd name="T7" fmla="*/ 0 h 15"/>
                <a:gd name="T8" fmla="*/ 0 w 12"/>
                <a:gd name="T9" fmla="*/ 0 h 15"/>
                <a:gd name="T10" fmla="*/ 0 w 12"/>
                <a:gd name="T11" fmla="*/ 0 h 15"/>
                <a:gd name="T12" fmla="*/ 0 w 12"/>
                <a:gd name="T13" fmla="*/ 0 h 15"/>
                <a:gd name="T14" fmla="*/ 0 w 12"/>
                <a:gd name="T15" fmla="*/ 0 h 15"/>
                <a:gd name="T16" fmla="*/ 0 w 12"/>
                <a:gd name="T17" fmla="*/ 0 h 15"/>
                <a:gd name="T18" fmla="*/ 0 w 12"/>
                <a:gd name="T19" fmla="*/ 0 h 15"/>
                <a:gd name="T20" fmla="*/ 0 w 12"/>
                <a:gd name="T21" fmla="*/ 0 h 15"/>
                <a:gd name="T22" fmla="*/ 0 w 12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5"/>
                <a:gd name="T38" fmla="*/ 12 w 12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5">
                  <a:moveTo>
                    <a:pt x="4" y="0"/>
                  </a:moveTo>
                  <a:lnTo>
                    <a:pt x="9" y="1"/>
                  </a:lnTo>
                  <a:lnTo>
                    <a:pt x="12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6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8" name="Freeform 429"/>
            <p:cNvSpPr>
              <a:spLocks/>
            </p:cNvSpPr>
            <p:nvPr/>
          </p:nvSpPr>
          <p:spPr bwMode="auto">
            <a:xfrm>
              <a:off x="6547" y="3739"/>
              <a:ext cx="288" cy="184"/>
            </a:xfrm>
            <a:custGeom>
              <a:avLst/>
              <a:gdLst>
                <a:gd name="T0" fmla="*/ 0 w 1151"/>
                <a:gd name="T1" fmla="*/ 0 h 738"/>
                <a:gd name="T2" fmla="*/ 0 w 1151"/>
                <a:gd name="T3" fmla="*/ 0 h 738"/>
                <a:gd name="T4" fmla="*/ 0 w 1151"/>
                <a:gd name="T5" fmla="*/ 0 h 738"/>
                <a:gd name="T6" fmla="*/ 0 w 1151"/>
                <a:gd name="T7" fmla="*/ 0 h 738"/>
                <a:gd name="T8" fmla="*/ 0 w 1151"/>
                <a:gd name="T9" fmla="*/ 0 h 738"/>
                <a:gd name="T10" fmla="*/ 0 w 1151"/>
                <a:gd name="T11" fmla="*/ 0 h 738"/>
                <a:gd name="T12" fmla="*/ 0 w 1151"/>
                <a:gd name="T13" fmla="*/ 0 h 738"/>
                <a:gd name="T14" fmla="*/ 0 w 1151"/>
                <a:gd name="T15" fmla="*/ 0 h 738"/>
                <a:gd name="T16" fmla="*/ 0 w 1151"/>
                <a:gd name="T17" fmla="*/ 0 h 738"/>
                <a:gd name="T18" fmla="*/ 0 w 1151"/>
                <a:gd name="T19" fmla="*/ 0 h 738"/>
                <a:gd name="T20" fmla="*/ 0 w 1151"/>
                <a:gd name="T21" fmla="*/ 0 h 738"/>
                <a:gd name="T22" fmla="*/ 0 w 1151"/>
                <a:gd name="T23" fmla="*/ 0 h 738"/>
                <a:gd name="T24" fmla="*/ 0 w 1151"/>
                <a:gd name="T25" fmla="*/ 0 h 738"/>
                <a:gd name="T26" fmla="*/ 0 w 1151"/>
                <a:gd name="T27" fmla="*/ 0 h 738"/>
                <a:gd name="T28" fmla="*/ 0 w 1151"/>
                <a:gd name="T29" fmla="*/ 0 h 738"/>
                <a:gd name="T30" fmla="*/ 0 w 1151"/>
                <a:gd name="T31" fmla="*/ 0 h 738"/>
                <a:gd name="T32" fmla="*/ 0 w 1151"/>
                <a:gd name="T33" fmla="*/ 0 h 738"/>
                <a:gd name="T34" fmla="*/ 0 w 1151"/>
                <a:gd name="T35" fmla="*/ 0 h 738"/>
                <a:gd name="T36" fmla="*/ 0 w 1151"/>
                <a:gd name="T37" fmla="*/ 0 h 738"/>
                <a:gd name="T38" fmla="*/ 0 w 1151"/>
                <a:gd name="T39" fmla="*/ 0 h 738"/>
                <a:gd name="T40" fmla="*/ 0 w 1151"/>
                <a:gd name="T41" fmla="*/ 0 h 738"/>
                <a:gd name="T42" fmla="*/ 0 w 1151"/>
                <a:gd name="T43" fmla="*/ 0 h 738"/>
                <a:gd name="T44" fmla="*/ 0 w 1151"/>
                <a:gd name="T45" fmla="*/ 0 h 738"/>
                <a:gd name="T46" fmla="*/ 0 w 1151"/>
                <a:gd name="T47" fmla="*/ 0 h 738"/>
                <a:gd name="T48" fmla="*/ 0 w 1151"/>
                <a:gd name="T49" fmla="*/ 0 h 738"/>
                <a:gd name="T50" fmla="*/ 0 w 1151"/>
                <a:gd name="T51" fmla="*/ 0 h 738"/>
                <a:gd name="T52" fmla="*/ 0 w 1151"/>
                <a:gd name="T53" fmla="*/ 0 h 738"/>
                <a:gd name="T54" fmla="*/ 0 w 1151"/>
                <a:gd name="T55" fmla="*/ 0 h 738"/>
                <a:gd name="T56" fmla="*/ 0 w 1151"/>
                <a:gd name="T57" fmla="*/ 0 h 738"/>
                <a:gd name="T58" fmla="*/ 0 w 1151"/>
                <a:gd name="T59" fmla="*/ 0 h 738"/>
                <a:gd name="T60" fmla="*/ 0 w 1151"/>
                <a:gd name="T61" fmla="*/ 0 h 738"/>
                <a:gd name="T62" fmla="*/ 0 w 1151"/>
                <a:gd name="T63" fmla="*/ 0 h 738"/>
                <a:gd name="T64" fmla="*/ 0 w 1151"/>
                <a:gd name="T65" fmla="*/ 0 h 738"/>
                <a:gd name="T66" fmla="*/ 0 w 1151"/>
                <a:gd name="T67" fmla="*/ 0 h 738"/>
                <a:gd name="T68" fmla="*/ 0 w 1151"/>
                <a:gd name="T69" fmla="*/ 0 h 738"/>
                <a:gd name="T70" fmla="*/ 0 w 1151"/>
                <a:gd name="T71" fmla="*/ 0 h 738"/>
                <a:gd name="T72" fmla="*/ 0 w 1151"/>
                <a:gd name="T73" fmla="*/ 0 h 738"/>
                <a:gd name="T74" fmla="*/ 0 w 1151"/>
                <a:gd name="T75" fmla="*/ 0 h 738"/>
                <a:gd name="T76" fmla="*/ 0 w 1151"/>
                <a:gd name="T77" fmla="*/ 0 h 738"/>
                <a:gd name="T78" fmla="*/ 0 w 1151"/>
                <a:gd name="T79" fmla="*/ 0 h 738"/>
                <a:gd name="T80" fmla="*/ 0 w 1151"/>
                <a:gd name="T81" fmla="*/ 0 h 738"/>
                <a:gd name="T82" fmla="*/ 0 w 1151"/>
                <a:gd name="T83" fmla="*/ 0 h 738"/>
                <a:gd name="T84" fmla="*/ 0 w 1151"/>
                <a:gd name="T85" fmla="*/ 0 h 738"/>
                <a:gd name="T86" fmla="*/ 0 w 1151"/>
                <a:gd name="T87" fmla="*/ 0 h 738"/>
                <a:gd name="T88" fmla="*/ 0 w 1151"/>
                <a:gd name="T89" fmla="*/ 0 h 738"/>
                <a:gd name="T90" fmla="*/ 0 w 1151"/>
                <a:gd name="T91" fmla="*/ 0 h 738"/>
                <a:gd name="T92" fmla="*/ 0 w 1151"/>
                <a:gd name="T93" fmla="*/ 0 h 738"/>
                <a:gd name="T94" fmla="*/ 0 w 1151"/>
                <a:gd name="T95" fmla="*/ 0 h 738"/>
                <a:gd name="T96" fmla="*/ 0 w 1151"/>
                <a:gd name="T97" fmla="*/ 0 h 738"/>
                <a:gd name="T98" fmla="*/ 0 w 1151"/>
                <a:gd name="T99" fmla="*/ 0 h 738"/>
                <a:gd name="T100" fmla="*/ 0 w 1151"/>
                <a:gd name="T101" fmla="*/ 0 h 738"/>
                <a:gd name="T102" fmla="*/ 0 w 1151"/>
                <a:gd name="T103" fmla="*/ 0 h 738"/>
                <a:gd name="T104" fmla="*/ 0 w 1151"/>
                <a:gd name="T105" fmla="*/ 0 h 738"/>
                <a:gd name="T106" fmla="*/ 0 w 1151"/>
                <a:gd name="T107" fmla="*/ 0 h 738"/>
                <a:gd name="T108" fmla="*/ 0 w 1151"/>
                <a:gd name="T109" fmla="*/ 0 h 738"/>
                <a:gd name="T110" fmla="*/ 0 w 1151"/>
                <a:gd name="T111" fmla="*/ 0 h 738"/>
                <a:gd name="T112" fmla="*/ 0 w 1151"/>
                <a:gd name="T113" fmla="*/ 0 h 738"/>
                <a:gd name="T114" fmla="*/ 0 w 1151"/>
                <a:gd name="T115" fmla="*/ 0 h 738"/>
                <a:gd name="T116" fmla="*/ 0 w 1151"/>
                <a:gd name="T117" fmla="*/ 0 h 738"/>
                <a:gd name="T118" fmla="*/ 0 w 1151"/>
                <a:gd name="T119" fmla="*/ 0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1"/>
                <a:gd name="T181" fmla="*/ 0 h 738"/>
                <a:gd name="T182" fmla="*/ 1151 w 1151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1" h="738">
                  <a:moveTo>
                    <a:pt x="702" y="0"/>
                  </a:moveTo>
                  <a:lnTo>
                    <a:pt x="711" y="3"/>
                  </a:lnTo>
                  <a:lnTo>
                    <a:pt x="721" y="4"/>
                  </a:lnTo>
                  <a:lnTo>
                    <a:pt x="730" y="3"/>
                  </a:lnTo>
                  <a:lnTo>
                    <a:pt x="742" y="3"/>
                  </a:lnTo>
                  <a:lnTo>
                    <a:pt x="751" y="3"/>
                  </a:lnTo>
                  <a:lnTo>
                    <a:pt x="760" y="4"/>
                  </a:lnTo>
                  <a:lnTo>
                    <a:pt x="763" y="5"/>
                  </a:lnTo>
                  <a:lnTo>
                    <a:pt x="766" y="8"/>
                  </a:lnTo>
                  <a:lnTo>
                    <a:pt x="768" y="12"/>
                  </a:lnTo>
                  <a:lnTo>
                    <a:pt x="769" y="18"/>
                  </a:lnTo>
                  <a:lnTo>
                    <a:pt x="749" y="20"/>
                  </a:lnTo>
                  <a:lnTo>
                    <a:pt x="754" y="32"/>
                  </a:lnTo>
                  <a:lnTo>
                    <a:pt x="760" y="32"/>
                  </a:lnTo>
                  <a:lnTo>
                    <a:pt x="768" y="35"/>
                  </a:lnTo>
                  <a:lnTo>
                    <a:pt x="774" y="37"/>
                  </a:lnTo>
                  <a:lnTo>
                    <a:pt x="780" y="44"/>
                  </a:lnTo>
                  <a:lnTo>
                    <a:pt x="771" y="45"/>
                  </a:lnTo>
                  <a:lnTo>
                    <a:pt x="771" y="47"/>
                  </a:lnTo>
                  <a:lnTo>
                    <a:pt x="777" y="51"/>
                  </a:lnTo>
                  <a:lnTo>
                    <a:pt x="783" y="56"/>
                  </a:lnTo>
                  <a:lnTo>
                    <a:pt x="789" y="59"/>
                  </a:lnTo>
                  <a:lnTo>
                    <a:pt x="795" y="64"/>
                  </a:lnTo>
                  <a:lnTo>
                    <a:pt x="802" y="67"/>
                  </a:lnTo>
                  <a:lnTo>
                    <a:pt x="808" y="71"/>
                  </a:lnTo>
                  <a:lnTo>
                    <a:pt x="816" y="74"/>
                  </a:lnTo>
                  <a:lnTo>
                    <a:pt x="824" y="77"/>
                  </a:lnTo>
                  <a:lnTo>
                    <a:pt x="830" y="77"/>
                  </a:lnTo>
                  <a:lnTo>
                    <a:pt x="837" y="80"/>
                  </a:lnTo>
                  <a:lnTo>
                    <a:pt x="846" y="80"/>
                  </a:lnTo>
                  <a:lnTo>
                    <a:pt x="854" y="81"/>
                  </a:lnTo>
                  <a:lnTo>
                    <a:pt x="863" y="78"/>
                  </a:lnTo>
                  <a:lnTo>
                    <a:pt x="872" y="77"/>
                  </a:lnTo>
                  <a:lnTo>
                    <a:pt x="882" y="75"/>
                  </a:lnTo>
                  <a:lnTo>
                    <a:pt x="893" y="73"/>
                  </a:lnTo>
                  <a:lnTo>
                    <a:pt x="902" y="70"/>
                  </a:lnTo>
                  <a:lnTo>
                    <a:pt x="912" y="68"/>
                  </a:lnTo>
                  <a:lnTo>
                    <a:pt x="922" y="65"/>
                  </a:lnTo>
                  <a:lnTo>
                    <a:pt x="933" y="63"/>
                  </a:lnTo>
                  <a:lnTo>
                    <a:pt x="942" y="60"/>
                  </a:lnTo>
                  <a:lnTo>
                    <a:pt x="953" y="58"/>
                  </a:lnTo>
                  <a:lnTo>
                    <a:pt x="963" y="56"/>
                  </a:lnTo>
                  <a:lnTo>
                    <a:pt x="972" y="55"/>
                  </a:lnTo>
                  <a:lnTo>
                    <a:pt x="982" y="51"/>
                  </a:lnTo>
                  <a:lnTo>
                    <a:pt x="992" y="50"/>
                  </a:lnTo>
                  <a:lnTo>
                    <a:pt x="1001" y="50"/>
                  </a:lnTo>
                  <a:lnTo>
                    <a:pt x="1012" y="50"/>
                  </a:lnTo>
                  <a:lnTo>
                    <a:pt x="1022" y="50"/>
                  </a:lnTo>
                  <a:lnTo>
                    <a:pt x="1032" y="51"/>
                  </a:lnTo>
                  <a:lnTo>
                    <a:pt x="1043" y="54"/>
                  </a:lnTo>
                  <a:lnTo>
                    <a:pt x="1055" y="57"/>
                  </a:lnTo>
                  <a:lnTo>
                    <a:pt x="1076" y="60"/>
                  </a:lnTo>
                  <a:lnTo>
                    <a:pt x="1093" y="67"/>
                  </a:lnTo>
                  <a:lnTo>
                    <a:pt x="1106" y="76"/>
                  </a:lnTo>
                  <a:lnTo>
                    <a:pt x="1119" y="88"/>
                  </a:lnTo>
                  <a:lnTo>
                    <a:pt x="1128" y="102"/>
                  </a:lnTo>
                  <a:lnTo>
                    <a:pt x="1135" y="118"/>
                  </a:lnTo>
                  <a:lnTo>
                    <a:pt x="1140" y="135"/>
                  </a:lnTo>
                  <a:lnTo>
                    <a:pt x="1143" y="154"/>
                  </a:lnTo>
                  <a:lnTo>
                    <a:pt x="1145" y="173"/>
                  </a:lnTo>
                  <a:lnTo>
                    <a:pt x="1146" y="193"/>
                  </a:lnTo>
                  <a:lnTo>
                    <a:pt x="1146" y="214"/>
                  </a:lnTo>
                  <a:lnTo>
                    <a:pt x="1146" y="234"/>
                  </a:lnTo>
                  <a:lnTo>
                    <a:pt x="1145" y="253"/>
                  </a:lnTo>
                  <a:lnTo>
                    <a:pt x="1145" y="272"/>
                  </a:lnTo>
                  <a:lnTo>
                    <a:pt x="1145" y="290"/>
                  </a:lnTo>
                  <a:lnTo>
                    <a:pt x="1147" y="309"/>
                  </a:lnTo>
                  <a:lnTo>
                    <a:pt x="1148" y="329"/>
                  </a:lnTo>
                  <a:lnTo>
                    <a:pt x="1149" y="352"/>
                  </a:lnTo>
                  <a:lnTo>
                    <a:pt x="1151" y="373"/>
                  </a:lnTo>
                  <a:lnTo>
                    <a:pt x="1151" y="395"/>
                  </a:lnTo>
                  <a:lnTo>
                    <a:pt x="1151" y="416"/>
                  </a:lnTo>
                  <a:lnTo>
                    <a:pt x="1151" y="438"/>
                  </a:lnTo>
                  <a:lnTo>
                    <a:pt x="1151" y="460"/>
                  </a:lnTo>
                  <a:lnTo>
                    <a:pt x="1151" y="483"/>
                  </a:lnTo>
                  <a:lnTo>
                    <a:pt x="1149" y="504"/>
                  </a:lnTo>
                  <a:lnTo>
                    <a:pt x="1148" y="526"/>
                  </a:lnTo>
                  <a:lnTo>
                    <a:pt x="1146" y="548"/>
                  </a:lnTo>
                  <a:lnTo>
                    <a:pt x="1143" y="569"/>
                  </a:lnTo>
                  <a:lnTo>
                    <a:pt x="1140" y="590"/>
                  </a:lnTo>
                  <a:lnTo>
                    <a:pt x="1137" y="612"/>
                  </a:lnTo>
                  <a:lnTo>
                    <a:pt x="1132" y="633"/>
                  </a:lnTo>
                  <a:lnTo>
                    <a:pt x="1129" y="655"/>
                  </a:lnTo>
                  <a:lnTo>
                    <a:pt x="1118" y="650"/>
                  </a:lnTo>
                  <a:lnTo>
                    <a:pt x="1117" y="639"/>
                  </a:lnTo>
                  <a:lnTo>
                    <a:pt x="1117" y="627"/>
                  </a:lnTo>
                  <a:lnTo>
                    <a:pt x="1117" y="616"/>
                  </a:lnTo>
                  <a:lnTo>
                    <a:pt x="1117" y="605"/>
                  </a:lnTo>
                  <a:lnTo>
                    <a:pt x="1116" y="594"/>
                  </a:lnTo>
                  <a:lnTo>
                    <a:pt x="1116" y="584"/>
                  </a:lnTo>
                  <a:lnTo>
                    <a:pt x="1116" y="574"/>
                  </a:lnTo>
                  <a:lnTo>
                    <a:pt x="1116" y="564"/>
                  </a:lnTo>
                  <a:lnTo>
                    <a:pt x="1116" y="553"/>
                  </a:lnTo>
                  <a:lnTo>
                    <a:pt x="1114" y="543"/>
                  </a:lnTo>
                  <a:lnTo>
                    <a:pt x="1113" y="533"/>
                  </a:lnTo>
                  <a:lnTo>
                    <a:pt x="1112" y="523"/>
                  </a:lnTo>
                  <a:lnTo>
                    <a:pt x="1111" y="512"/>
                  </a:lnTo>
                  <a:lnTo>
                    <a:pt x="1110" y="503"/>
                  </a:lnTo>
                  <a:lnTo>
                    <a:pt x="1108" y="493"/>
                  </a:lnTo>
                  <a:lnTo>
                    <a:pt x="1107" y="484"/>
                  </a:lnTo>
                  <a:lnTo>
                    <a:pt x="1099" y="486"/>
                  </a:lnTo>
                  <a:lnTo>
                    <a:pt x="1094" y="491"/>
                  </a:lnTo>
                  <a:lnTo>
                    <a:pt x="1093" y="499"/>
                  </a:lnTo>
                  <a:lnTo>
                    <a:pt x="1093" y="510"/>
                  </a:lnTo>
                  <a:lnTo>
                    <a:pt x="1090" y="520"/>
                  </a:lnTo>
                  <a:lnTo>
                    <a:pt x="1089" y="529"/>
                  </a:lnTo>
                  <a:lnTo>
                    <a:pt x="1085" y="537"/>
                  </a:lnTo>
                  <a:lnTo>
                    <a:pt x="1079" y="541"/>
                  </a:lnTo>
                  <a:lnTo>
                    <a:pt x="1079" y="536"/>
                  </a:lnTo>
                  <a:lnTo>
                    <a:pt x="1079" y="530"/>
                  </a:lnTo>
                  <a:lnTo>
                    <a:pt x="1079" y="524"/>
                  </a:lnTo>
                  <a:lnTo>
                    <a:pt x="1079" y="519"/>
                  </a:lnTo>
                  <a:lnTo>
                    <a:pt x="1079" y="512"/>
                  </a:lnTo>
                  <a:lnTo>
                    <a:pt x="1079" y="508"/>
                  </a:lnTo>
                  <a:lnTo>
                    <a:pt x="1079" y="501"/>
                  </a:lnTo>
                  <a:lnTo>
                    <a:pt x="1081" y="497"/>
                  </a:lnTo>
                  <a:lnTo>
                    <a:pt x="1081" y="486"/>
                  </a:lnTo>
                  <a:lnTo>
                    <a:pt x="1081" y="476"/>
                  </a:lnTo>
                  <a:lnTo>
                    <a:pt x="1081" y="466"/>
                  </a:lnTo>
                  <a:lnTo>
                    <a:pt x="1081" y="457"/>
                  </a:lnTo>
                  <a:lnTo>
                    <a:pt x="1058" y="460"/>
                  </a:lnTo>
                  <a:lnTo>
                    <a:pt x="1035" y="466"/>
                  </a:lnTo>
                  <a:lnTo>
                    <a:pt x="1012" y="469"/>
                  </a:lnTo>
                  <a:lnTo>
                    <a:pt x="992" y="474"/>
                  </a:lnTo>
                  <a:lnTo>
                    <a:pt x="969" y="479"/>
                  </a:lnTo>
                  <a:lnTo>
                    <a:pt x="948" y="483"/>
                  </a:lnTo>
                  <a:lnTo>
                    <a:pt x="927" y="487"/>
                  </a:lnTo>
                  <a:lnTo>
                    <a:pt x="906" y="493"/>
                  </a:lnTo>
                  <a:lnTo>
                    <a:pt x="884" y="498"/>
                  </a:lnTo>
                  <a:lnTo>
                    <a:pt x="863" y="502"/>
                  </a:lnTo>
                  <a:lnTo>
                    <a:pt x="842" y="509"/>
                  </a:lnTo>
                  <a:lnTo>
                    <a:pt x="823" y="515"/>
                  </a:lnTo>
                  <a:lnTo>
                    <a:pt x="802" y="521"/>
                  </a:lnTo>
                  <a:lnTo>
                    <a:pt x="781" y="530"/>
                  </a:lnTo>
                  <a:lnTo>
                    <a:pt x="760" y="538"/>
                  </a:lnTo>
                  <a:lnTo>
                    <a:pt x="741" y="548"/>
                  </a:lnTo>
                  <a:lnTo>
                    <a:pt x="754" y="546"/>
                  </a:lnTo>
                  <a:lnTo>
                    <a:pt x="768" y="543"/>
                  </a:lnTo>
                  <a:lnTo>
                    <a:pt x="781" y="541"/>
                  </a:lnTo>
                  <a:lnTo>
                    <a:pt x="795" y="538"/>
                  </a:lnTo>
                  <a:lnTo>
                    <a:pt x="810" y="534"/>
                  </a:lnTo>
                  <a:lnTo>
                    <a:pt x="825" y="530"/>
                  </a:lnTo>
                  <a:lnTo>
                    <a:pt x="839" y="526"/>
                  </a:lnTo>
                  <a:lnTo>
                    <a:pt x="855" y="522"/>
                  </a:lnTo>
                  <a:lnTo>
                    <a:pt x="871" y="517"/>
                  </a:lnTo>
                  <a:lnTo>
                    <a:pt x="886" y="513"/>
                  </a:lnTo>
                  <a:lnTo>
                    <a:pt x="901" y="510"/>
                  </a:lnTo>
                  <a:lnTo>
                    <a:pt x="918" y="507"/>
                  </a:lnTo>
                  <a:lnTo>
                    <a:pt x="933" y="503"/>
                  </a:lnTo>
                  <a:lnTo>
                    <a:pt x="948" y="501"/>
                  </a:lnTo>
                  <a:lnTo>
                    <a:pt x="964" y="499"/>
                  </a:lnTo>
                  <a:lnTo>
                    <a:pt x="979" y="499"/>
                  </a:lnTo>
                  <a:lnTo>
                    <a:pt x="987" y="496"/>
                  </a:lnTo>
                  <a:lnTo>
                    <a:pt x="994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4" y="500"/>
                  </a:lnTo>
                  <a:lnTo>
                    <a:pt x="998" y="503"/>
                  </a:lnTo>
                  <a:lnTo>
                    <a:pt x="989" y="506"/>
                  </a:lnTo>
                  <a:lnTo>
                    <a:pt x="981" y="508"/>
                  </a:lnTo>
                  <a:lnTo>
                    <a:pt x="971" y="509"/>
                  </a:lnTo>
                  <a:lnTo>
                    <a:pt x="963" y="511"/>
                  </a:lnTo>
                  <a:lnTo>
                    <a:pt x="955" y="516"/>
                  </a:lnTo>
                  <a:lnTo>
                    <a:pt x="954" y="524"/>
                  </a:lnTo>
                  <a:lnTo>
                    <a:pt x="943" y="525"/>
                  </a:lnTo>
                  <a:lnTo>
                    <a:pt x="935" y="527"/>
                  </a:lnTo>
                  <a:lnTo>
                    <a:pt x="927" y="528"/>
                  </a:lnTo>
                  <a:lnTo>
                    <a:pt x="918" y="530"/>
                  </a:lnTo>
                  <a:lnTo>
                    <a:pt x="907" y="531"/>
                  </a:lnTo>
                  <a:lnTo>
                    <a:pt x="900" y="533"/>
                  </a:lnTo>
                  <a:lnTo>
                    <a:pt x="892" y="534"/>
                  </a:lnTo>
                  <a:lnTo>
                    <a:pt x="884" y="537"/>
                  </a:lnTo>
                  <a:lnTo>
                    <a:pt x="874" y="538"/>
                  </a:lnTo>
                  <a:lnTo>
                    <a:pt x="866" y="540"/>
                  </a:lnTo>
                  <a:lnTo>
                    <a:pt x="858" y="542"/>
                  </a:lnTo>
                  <a:lnTo>
                    <a:pt x="849" y="547"/>
                  </a:lnTo>
                  <a:lnTo>
                    <a:pt x="841" y="550"/>
                  </a:lnTo>
                  <a:lnTo>
                    <a:pt x="834" y="554"/>
                  </a:lnTo>
                  <a:lnTo>
                    <a:pt x="825" y="560"/>
                  </a:lnTo>
                  <a:lnTo>
                    <a:pt x="817" y="565"/>
                  </a:lnTo>
                  <a:lnTo>
                    <a:pt x="824" y="565"/>
                  </a:lnTo>
                  <a:lnTo>
                    <a:pt x="830" y="565"/>
                  </a:lnTo>
                  <a:lnTo>
                    <a:pt x="837" y="565"/>
                  </a:lnTo>
                  <a:lnTo>
                    <a:pt x="843" y="565"/>
                  </a:lnTo>
                  <a:lnTo>
                    <a:pt x="849" y="564"/>
                  </a:lnTo>
                  <a:lnTo>
                    <a:pt x="857" y="563"/>
                  </a:lnTo>
                  <a:lnTo>
                    <a:pt x="863" y="563"/>
                  </a:lnTo>
                  <a:lnTo>
                    <a:pt x="870" y="562"/>
                  </a:lnTo>
                  <a:lnTo>
                    <a:pt x="876" y="560"/>
                  </a:lnTo>
                  <a:lnTo>
                    <a:pt x="883" y="559"/>
                  </a:lnTo>
                  <a:lnTo>
                    <a:pt x="889" y="557"/>
                  </a:lnTo>
                  <a:lnTo>
                    <a:pt x="896" y="557"/>
                  </a:lnTo>
                  <a:lnTo>
                    <a:pt x="904" y="556"/>
                  </a:lnTo>
                  <a:lnTo>
                    <a:pt x="911" y="556"/>
                  </a:lnTo>
                  <a:lnTo>
                    <a:pt x="918" y="556"/>
                  </a:lnTo>
                  <a:lnTo>
                    <a:pt x="925" y="557"/>
                  </a:lnTo>
                  <a:lnTo>
                    <a:pt x="904" y="563"/>
                  </a:lnTo>
                  <a:lnTo>
                    <a:pt x="882" y="568"/>
                  </a:lnTo>
                  <a:lnTo>
                    <a:pt x="860" y="574"/>
                  </a:lnTo>
                  <a:lnTo>
                    <a:pt x="837" y="580"/>
                  </a:lnTo>
                  <a:lnTo>
                    <a:pt x="814" y="586"/>
                  </a:lnTo>
                  <a:lnTo>
                    <a:pt x="793" y="592"/>
                  </a:lnTo>
                  <a:lnTo>
                    <a:pt x="771" y="597"/>
                  </a:lnTo>
                  <a:lnTo>
                    <a:pt x="751" y="606"/>
                  </a:lnTo>
                  <a:lnTo>
                    <a:pt x="728" y="615"/>
                  </a:lnTo>
                  <a:lnTo>
                    <a:pt x="707" y="624"/>
                  </a:lnTo>
                  <a:lnTo>
                    <a:pt x="687" y="634"/>
                  </a:lnTo>
                  <a:lnTo>
                    <a:pt x="668" y="646"/>
                  </a:lnTo>
                  <a:lnTo>
                    <a:pt x="648" y="658"/>
                  </a:lnTo>
                  <a:lnTo>
                    <a:pt x="630" y="673"/>
                  </a:lnTo>
                  <a:lnTo>
                    <a:pt x="613" y="689"/>
                  </a:lnTo>
                  <a:lnTo>
                    <a:pt x="598" y="710"/>
                  </a:lnTo>
                  <a:lnTo>
                    <a:pt x="588" y="711"/>
                  </a:lnTo>
                  <a:lnTo>
                    <a:pt x="582" y="715"/>
                  </a:lnTo>
                  <a:lnTo>
                    <a:pt x="575" y="721"/>
                  </a:lnTo>
                  <a:lnTo>
                    <a:pt x="569" y="728"/>
                  </a:lnTo>
                  <a:lnTo>
                    <a:pt x="562" y="733"/>
                  </a:lnTo>
                  <a:lnTo>
                    <a:pt x="557" y="737"/>
                  </a:lnTo>
                  <a:lnTo>
                    <a:pt x="550" y="738"/>
                  </a:lnTo>
                  <a:lnTo>
                    <a:pt x="545" y="737"/>
                  </a:lnTo>
                  <a:lnTo>
                    <a:pt x="547" y="730"/>
                  </a:lnTo>
                  <a:lnTo>
                    <a:pt x="552" y="724"/>
                  </a:lnTo>
                  <a:lnTo>
                    <a:pt x="559" y="717"/>
                  </a:lnTo>
                  <a:lnTo>
                    <a:pt x="566" y="711"/>
                  </a:lnTo>
                  <a:lnTo>
                    <a:pt x="572" y="702"/>
                  </a:lnTo>
                  <a:lnTo>
                    <a:pt x="581" y="697"/>
                  </a:lnTo>
                  <a:lnTo>
                    <a:pt x="588" y="689"/>
                  </a:lnTo>
                  <a:lnTo>
                    <a:pt x="595" y="684"/>
                  </a:lnTo>
                  <a:lnTo>
                    <a:pt x="600" y="677"/>
                  </a:lnTo>
                  <a:lnTo>
                    <a:pt x="605" y="671"/>
                  </a:lnTo>
                  <a:lnTo>
                    <a:pt x="606" y="667"/>
                  </a:lnTo>
                  <a:lnTo>
                    <a:pt x="606" y="662"/>
                  </a:lnTo>
                  <a:lnTo>
                    <a:pt x="604" y="658"/>
                  </a:lnTo>
                  <a:lnTo>
                    <a:pt x="598" y="657"/>
                  </a:lnTo>
                  <a:lnTo>
                    <a:pt x="589" y="656"/>
                  </a:lnTo>
                  <a:lnTo>
                    <a:pt x="577" y="657"/>
                  </a:lnTo>
                  <a:lnTo>
                    <a:pt x="568" y="666"/>
                  </a:lnTo>
                  <a:lnTo>
                    <a:pt x="559" y="674"/>
                  </a:lnTo>
                  <a:lnTo>
                    <a:pt x="551" y="682"/>
                  </a:lnTo>
                  <a:lnTo>
                    <a:pt x="542" y="689"/>
                  </a:lnTo>
                  <a:lnTo>
                    <a:pt x="536" y="693"/>
                  </a:lnTo>
                  <a:lnTo>
                    <a:pt x="530" y="696"/>
                  </a:lnTo>
                  <a:lnTo>
                    <a:pt x="524" y="698"/>
                  </a:lnTo>
                  <a:lnTo>
                    <a:pt x="518" y="699"/>
                  </a:lnTo>
                  <a:lnTo>
                    <a:pt x="518" y="690"/>
                  </a:lnTo>
                  <a:lnTo>
                    <a:pt x="523" y="682"/>
                  </a:lnTo>
                  <a:lnTo>
                    <a:pt x="527" y="673"/>
                  </a:lnTo>
                  <a:lnTo>
                    <a:pt x="534" y="667"/>
                  </a:lnTo>
                  <a:lnTo>
                    <a:pt x="542" y="657"/>
                  </a:lnTo>
                  <a:lnTo>
                    <a:pt x="554" y="647"/>
                  </a:lnTo>
                  <a:lnTo>
                    <a:pt x="559" y="644"/>
                  </a:lnTo>
                  <a:lnTo>
                    <a:pt x="565" y="640"/>
                  </a:lnTo>
                  <a:lnTo>
                    <a:pt x="571" y="636"/>
                  </a:lnTo>
                  <a:lnTo>
                    <a:pt x="578" y="633"/>
                  </a:lnTo>
                  <a:lnTo>
                    <a:pt x="583" y="629"/>
                  </a:lnTo>
                  <a:lnTo>
                    <a:pt x="590" y="626"/>
                  </a:lnTo>
                  <a:lnTo>
                    <a:pt x="596" y="621"/>
                  </a:lnTo>
                  <a:lnTo>
                    <a:pt x="604" y="618"/>
                  </a:lnTo>
                  <a:lnTo>
                    <a:pt x="609" y="615"/>
                  </a:lnTo>
                  <a:lnTo>
                    <a:pt x="616" y="612"/>
                  </a:lnTo>
                  <a:lnTo>
                    <a:pt x="621" y="607"/>
                  </a:lnTo>
                  <a:lnTo>
                    <a:pt x="627" y="604"/>
                  </a:lnTo>
                  <a:lnTo>
                    <a:pt x="631" y="601"/>
                  </a:lnTo>
                  <a:lnTo>
                    <a:pt x="639" y="596"/>
                  </a:lnTo>
                  <a:lnTo>
                    <a:pt x="643" y="591"/>
                  </a:lnTo>
                  <a:lnTo>
                    <a:pt x="646" y="584"/>
                  </a:lnTo>
                  <a:lnTo>
                    <a:pt x="637" y="588"/>
                  </a:lnTo>
                  <a:lnTo>
                    <a:pt x="629" y="592"/>
                  </a:lnTo>
                  <a:lnTo>
                    <a:pt x="619" y="594"/>
                  </a:lnTo>
                  <a:lnTo>
                    <a:pt x="612" y="599"/>
                  </a:lnTo>
                  <a:lnTo>
                    <a:pt x="604" y="601"/>
                  </a:lnTo>
                  <a:lnTo>
                    <a:pt x="595" y="604"/>
                  </a:lnTo>
                  <a:lnTo>
                    <a:pt x="587" y="606"/>
                  </a:lnTo>
                  <a:lnTo>
                    <a:pt x="581" y="609"/>
                  </a:lnTo>
                  <a:lnTo>
                    <a:pt x="571" y="612"/>
                  </a:lnTo>
                  <a:lnTo>
                    <a:pt x="564" y="615"/>
                  </a:lnTo>
                  <a:lnTo>
                    <a:pt x="556" y="617"/>
                  </a:lnTo>
                  <a:lnTo>
                    <a:pt x="548" y="622"/>
                  </a:lnTo>
                  <a:lnTo>
                    <a:pt x="541" y="627"/>
                  </a:lnTo>
                  <a:lnTo>
                    <a:pt x="534" y="632"/>
                  </a:lnTo>
                  <a:lnTo>
                    <a:pt x="527" y="637"/>
                  </a:lnTo>
                  <a:lnTo>
                    <a:pt x="521" y="647"/>
                  </a:lnTo>
                  <a:lnTo>
                    <a:pt x="519" y="641"/>
                  </a:lnTo>
                  <a:lnTo>
                    <a:pt x="521" y="635"/>
                  </a:lnTo>
                  <a:lnTo>
                    <a:pt x="523" y="629"/>
                  </a:lnTo>
                  <a:lnTo>
                    <a:pt x="525" y="624"/>
                  </a:lnTo>
                  <a:lnTo>
                    <a:pt x="534" y="615"/>
                  </a:lnTo>
                  <a:lnTo>
                    <a:pt x="545" y="605"/>
                  </a:lnTo>
                  <a:lnTo>
                    <a:pt x="548" y="601"/>
                  </a:lnTo>
                  <a:lnTo>
                    <a:pt x="556" y="596"/>
                  </a:lnTo>
                  <a:lnTo>
                    <a:pt x="560" y="594"/>
                  </a:lnTo>
                  <a:lnTo>
                    <a:pt x="568" y="591"/>
                  </a:lnTo>
                  <a:lnTo>
                    <a:pt x="572" y="588"/>
                  </a:lnTo>
                  <a:lnTo>
                    <a:pt x="578" y="584"/>
                  </a:lnTo>
                  <a:lnTo>
                    <a:pt x="583" y="582"/>
                  </a:lnTo>
                  <a:lnTo>
                    <a:pt x="590" y="581"/>
                  </a:lnTo>
                  <a:lnTo>
                    <a:pt x="583" y="577"/>
                  </a:lnTo>
                  <a:lnTo>
                    <a:pt x="577" y="576"/>
                  </a:lnTo>
                  <a:lnTo>
                    <a:pt x="571" y="575"/>
                  </a:lnTo>
                  <a:lnTo>
                    <a:pt x="564" y="577"/>
                  </a:lnTo>
                  <a:lnTo>
                    <a:pt x="557" y="579"/>
                  </a:lnTo>
                  <a:lnTo>
                    <a:pt x="548" y="583"/>
                  </a:lnTo>
                  <a:lnTo>
                    <a:pt x="542" y="587"/>
                  </a:lnTo>
                  <a:lnTo>
                    <a:pt x="536" y="592"/>
                  </a:lnTo>
                  <a:lnTo>
                    <a:pt x="529" y="595"/>
                  </a:lnTo>
                  <a:lnTo>
                    <a:pt x="523" y="600"/>
                  </a:lnTo>
                  <a:lnTo>
                    <a:pt x="516" y="603"/>
                  </a:lnTo>
                  <a:lnTo>
                    <a:pt x="510" y="606"/>
                  </a:lnTo>
                  <a:lnTo>
                    <a:pt x="513" y="596"/>
                  </a:lnTo>
                  <a:lnTo>
                    <a:pt x="521" y="591"/>
                  </a:lnTo>
                  <a:lnTo>
                    <a:pt x="528" y="584"/>
                  </a:lnTo>
                  <a:lnTo>
                    <a:pt x="536" y="581"/>
                  </a:lnTo>
                  <a:lnTo>
                    <a:pt x="543" y="576"/>
                  </a:lnTo>
                  <a:lnTo>
                    <a:pt x="551" y="571"/>
                  </a:lnTo>
                  <a:lnTo>
                    <a:pt x="557" y="564"/>
                  </a:lnTo>
                  <a:lnTo>
                    <a:pt x="559" y="557"/>
                  </a:lnTo>
                  <a:lnTo>
                    <a:pt x="551" y="559"/>
                  </a:lnTo>
                  <a:lnTo>
                    <a:pt x="542" y="560"/>
                  </a:lnTo>
                  <a:lnTo>
                    <a:pt x="530" y="561"/>
                  </a:lnTo>
                  <a:lnTo>
                    <a:pt x="519" y="563"/>
                  </a:lnTo>
                  <a:lnTo>
                    <a:pt x="509" y="565"/>
                  </a:lnTo>
                  <a:lnTo>
                    <a:pt x="499" y="567"/>
                  </a:lnTo>
                  <a:lnTo>
                    <a:pt x="527" y="541"/>
                  </a:lnTo>
                  <a:lnTo>
                    <a:pt x="558" y="520"/>
                  </a:lnTo>
                  <a:lnTo>
                    <a:pt x="589" y="499"/>
                  </a:lnTo>
                  <a:lnTo>
                    <a:pt x="623" y="482"/>
                  </a:lnTo>
                  <a:lnTo>
                    <a:pt x="657" y="466"/>
                  </a:lnTo>
                  <a:lnTo>
                    <a:pt x="693" y="451"/>
                  </a:lnTo>
                  <a:lnTo>
                    <a:pt x="729" y="438"/>
                  </a:lnTo>
                  <a:lnTo>
                    <a:pt x="766" y="428"/>
                  </a:lnTo>
                  <a:lnTo>
                    <a:pt x="802" y="416"/>
                  </a:lnTo>
                  <a:lnTo>
                    <a:pt x="840" y="407"/>
                  </a:lnTo>
                  <a:lnTo>
                    <a:pt x="878" y="398"/>
                  </a:lnTo>
                  <a:lnTo>
                    <a:pt x="917" y="391"/>
                  </a:lnTo>
                  <a:lnTo>
                    <a:pt x="954" y="382"/>
                  </a:lnTo>
                  <a:lnTo>
                    <a:pt x="990" y="375"/>
                  </a:lnTo>
                  <a:lnTo>
                    <a:pt x="1026" y="366"/>
                  </a:lnTo>
                  <a:lnTo>
                    <a:pt x="1064" y="360"/>
                  </a:lnTo>
                  <a:lnTo>
                    <a:pt x="1064" y="352"/>
                  </a:lnTo>
                  <a:lnTo>
                    <a:pt x="1063" y="346"/>
                  </a:lnTo>
                  <a:lnTo>
                    <a:pt x="1060" y="340"/>
                  </a:lnTo>
                  <a:lnTo>
                    <a:pt x="1059" y="334"/>
                  </a:lnTo>
                  <a:lnTo>
                    <a:pt x="1045" y="336"/>
                  </a:lnTo>
                  <a:lnTo>
                    <a:pt x="1030" y="339"/>
                  </a:lnTo>
                  <a:lnTo>
                    <a:pt x="1014" y="341"/>
                  </a:lnTo>
                  <a:lnTo>
                    <a:pt x="1001" y="344"/>
                  </a:lnTo>
                  <a:lnTo>
                    <a:pt x="987" y="347"/>
                  </a:lnTo>
                  <a:lnTo>
                    <a:pt x="972" y="350"/>
                  </a:lnTo>
                  <a:lnTo>
                    <a:pt x="958" y="352"/>
                  </a:lnTo>
                  <a:lnTo>
                    <a:pt x="945" y="354"/>
                  </a:lnTo>
                  <a:lnTo>
                    <a:pt x="930" y="356"/>
                  </a:lnTo>
                  <a:lnTo>
                    <a:pt x="917" y="358"/>
                  </a:lnTo>
                  <a:lnTo>
                    <a:pt x="904" y="361"/>
                  </a:lnTo>
                  <a:lnTo>
                    <a:pt x="890" y="363"/>
                  </a:lnTo>
                  <a:lnTo>
                    <a:pt x="877" y="365"/>
                  </a:lnTo>
                  <a:lnTo>
                    <a:pt x="865" y="367"/>
                  </a:lnTo>
                  <a:lnTo>
                    <a:pt x="853" y="370"/>
                  </a:lnTo>
                  <a:lnTo>
                    <a:pt x="843" y="373"/>
                  </a:lnTo>
                  <a:lnTo>
                    <a:pt x="835" y="373"/>
                  </a:lnTo>
                  <a:lnTo>
                    <a:pt x="827" y="373"/>
                  </a:lnTo>
                  <a:lnTo>
                    <a:pt x="818" y="374"/>
                  </a:lnTo>
                  <a:lnTo>
                    <a:pt x="812" y="376"/>
                  </a:lnTo>
                  <a:lnTo>
                    <a:pt x="804" y="378"/>
                  </a:lnTo>
                  <a:lnTo>
                    <a:pt x="798" y="381"/>
                  </a:lnTo>
                  <a:lnTo>
                    <a:pt x="790" y="383"/>
                  </a:lnTo>
                  <a:lnTo>
                    <a:pt x="784" y="387"/>
                  </a:lnTo>
                  <a:lnTo>
                    <a:pt x="777" y="389"/>
                  </a:lnTo>
                  <a:lnTo>
                    <a:pt x="770" y="392"/>
                  </a:lnTo>
                  <a:lnTo>
                    <a:pt x="764" y="394"/>
                  </a:lnTo>
                  <a:lnTo>
                    <a:pt x="757" y="397"/>
                  </a:lnTo>
                  <a:lnTo>
                    <a:pt x="749" y="400"/>
                  </a:lnTo>
                  <a:lnTo>
                    <a:pt x="742" y="402"/>
                  </a:lnTo>
                  <a:lnTo>
                    <a:pt x="734" y="403"/>
                  </a:lnTo>
                  <a:lnTo>
                    <a:pt x="727" y="404"/>
                  </a:lnTo>
                  <a:lnTo>
                    <a:pt x="711" y="407"/>
                  </a:lnTo>
                  <a:lnTo>
                    <a:pt x="696" y="414"/>
                  </a:lnTo>
                  <a:lnTo>
                    <a:pt x="681" y="417"/>
                  </a:lnTo>
                  <a:lnTo>
                    <a:pt x="666" y="423"/>
                  </a:lnTo>
                  <a:lnTo>
                    <a:pt x="651" y="428"/>
                  </a:lnTo>
                  <a:lnTo>
                    <a:pt x="636" y="433"/>
                  </a:lnTo>
                  <a:lnTo>
                    <a:pt x="621" y="438"/>
                  </a:lnTo>
                  <a:lnTo>
                    <a:pt x="606" y="445"/>
                  </a:lnTo>
                  <a:lnTo>
                    <a:pt x="592" y="450"/>
                  </a:lnTo>
                  <a:lnTo>
                    <a:pt x="577" y="457"/>
                  </a:lnTo>
                  <a:lnTo>
                    <a:pt x="563" y="463"/>
                  </a:lnTo>
                  <a:lnTo>
                    <a:pt x="550" y="471"/>
                  </a:lnTo>
                  <a:lnTo>
                    <a:pt x="536" y="479"/>
                  </a:lnTo>
                  <a:lnTo>
                    <a:pt x="524" y="488"/>
                  </a:lnTo>
                  <a:lnTo>
                    <a:pt x="512" y="497"/>
                  </a:lnTo>
                  <a:lnTo>
                    <a:pt x="501" y="508"/>
                  </a:lnTo>
                  <a:lnTo>
                    <a:pt x="495" y="504"/>
                  </a:lnTo>
                  <a:lnTo>
                    <a:pt x="490" y="506"/>
                  </a:lnTo>
                  <a:lnTo>
                    <a:pt x="486" y="506"/>
                  </a:lnTo>
                  <a:lnTo>
                    <a:pt x="481" y="503"/>
                  </a:lnTo>
                  <a:lnTo>
                    <a:pt x="477" y="510"/>
                  </a:lnTo>
                  <a:lnTo>
                    <a:pt x="476" y="513"/>
                  </a:lnTo>
                  <a:lnTo>
                    <a:pt x="471" y="516"/>
                  </a:lnTo>
                  <a:lnTo>
                    <a:pt x="466" y="519"/>
                  </a:lnTo>
                  <a:lnTo>
                    <a:pt x="460" y="517"/>
                  </a:lnTo>
                  <a:lnTo>
                    <a:pt x="454" y="517"/>
                  </a:lnTo>
                  <a:lnTo>
                    <a:pt x="448" y="515"/>
                  </a:lnTo>
                  <a:lnTo>
                    <a:pt x="442" y="514"/>
                  </a:lnTo>
                  <a:lnTo>
                    <a:pt x="434" y="511"/>
                  </a:lnTo>
                  <a:lnTo>
                    <a:pt x="427" y="509"/>
                  </a:lnTo>
                  <a:lnTo>
                    <a:pt x="419" y="506"/>
                  </a:lnTo>
                  <a:lnTo>
                    <a:pt x="411" y="502"/>
                  </a:lnTo>
                  <a:lnTo>
                    <a:pt x="403" y="499"/>
                  </a:lnTo>
                  <a:lnTo>
                    <a:pt x="397" y="499"/>
                  </a:lnTo>
                  <a:lnTo>
                    <a:pt x="388" y="499"/>
                  </a:lnTo>
                  <a:lnTo>
                    <a:pt x="382" y="499"/>
                  </a:lnTo>
                  <a:lnTo>
                    <a:pt x="371" y="499"/>
                  </a:lnTo>
                  <a:lnTo>
                    <a:pt x="356" y="498"/>
                  </a:lnTo>
                  <a:lnTo>
                    <a:pt x="338" y="497"/>
                  </a:lnTo>
                  <a:lnTo>
                    <a:pt x="317" y="496"/>
                  </a:lnTo>
                  <a:lnTo>
                    <a:pt x="293" y="494"/>
                  </a:lnTo>
                  <a:lnTo>
                    <a:pt x="269" y="491"/>
                  </a:lnTo>
                  <a:lnTo>
                    <a:pt x="241" y="489"/>
                  </a:lnTo>
                  <a:lnTo>
                    <a:pt x="213" y="488"/>
                  </a:lnTo>
                  <a:lnTo>
                    <a:pt x="185" y="486"/>
                  </a:lnTo>
                  <a:lnTo>
                    <a:pt x="156" y="485"/>
                  </a:lnTo>
                  <a:lnTo>
                    <a:pt x="129" y="483"/>
                  </a:lnTo>
                  <a:lnTo>
                    <a:pt x="103" y="482"/>
                  </a:lnTo>
                  <a:lnTo>
                    <a:pt x="77" y="481"/>
                  </a:lnTo>
                  <a:lnTo>
                    <a:pt x="56" y="480"/>
                  </a:lnTo>
                  <a:lnTo>
                    <a:pt x="36" y="480"/>
                  </a:lnTo>
                  <a:lnTo>
                    <a:pt x="21" y="480"/>
                  </a:lnTo>
                  <a:lnTo>
                    <a:pt x="11" y="481"/>
                  </a:lnTo>
                  <a:lnTo>
                    <a:pt x="0" y="482"/>
                  </a:lnTo>
                  <a:lnTo>
                    <a:pt x="16" y="468"/>
                  </a:lnTo>
                  <a:lnTo>
                    <a:pt x="24" y="460"/>
                  </a:lnTo>
                  <a:lnTo>
                    <a:pt x="34" y="454"/>
                  </a:lnTo>
                  <a:lnTo>
                    <a:pt x="44" y="447"/>
                  </a:lnTo>
                  <a:lnTo>
                    <a:pt x="53" y="441"/>
                  </a:lnTo>
                  <a:lnTo>
                    <a:pt x="63" y="435"/>
                  </a:lnTo>
                  <a:lnTo>
                    <a:pt x="75" y="429"/>
                  </a:lnTo>
                  <a:lnTo>
                    <a:pt x="86" y="423"/>
                  </a:lnTo>
                  <a:lnTo>
                    <a:pt x="98" y="417"/>
                  </a:lnTo>
                  <a:lnTo>
                    <a:pt x="107" y="411"/>
                  </a:lnTo>
                  <a:lnTo>
                    <a:pt x="120" y="405"/>
                  </a:lnTo>
                  <a:lnTo>
                    <a:pt x="129" y="400"/>
                  </a:lnTo>
                  <a:lnTo>
                    <a:pt x="142" y="394"/>
                  </a:lnTo>
                  <a:lnTo>
                    <a:pt x="152" y="389"/>
                  </a:lnTo>
                  <a:lnTo>
                    <a:pt x="164" y="383"/>
                  </a:lnTo>
                  <a:lnTo>
                    <a:pt x="175" y="378"/>
                  </a:lnTo>
                  <a:lnTo>
                    <a:pt x="187" y="373"/>
                  </a:lnTo>
                  <a:lnTo>
                    <a:pt x="220" y="361"/>
                  </a:lnTo>
                  <a:lnTo>
                    <a:pt x="253" y="352"/>
                  </a:lnTo>
                  <a:lnTo>
                    <a:pt x="288" y="343"/>
                  </a:lnTo>
                  <a:lnTo>
                    <a:pt x="324" y="339"/>
                  </a:lnTo>
                  <a:lnTo>
                    <a:pt x="360" y="334"/>
                  </a:lnTo>
                  <a:lnTo>
                    <a:pt x="397" y="330"/>
                  </a:lnTo>
                  <a:lnTo>
                    <a:pt x="433" y="329"/>
                  </a:lnTo>
                  <a:lnTo>
                    <a:pt x="470" y="329"/>
                  </a:lnTo>
                  <a:lnTo>
                    <a:pt x="506" y="328"/>
                  </a:lnTo>
                  <a:lnTo>
                    <a:pt x="543" y="328"/>
                  </a:lnTo>
                  <a:lnTo>
                    <a:pt x="581" y="329"/>
                  </a:lnTo>
                  <a:lnTo>
                    <a:pt x="618" y="330"/>
                  </a:lnTo>
                  <a:lnTo>
                    <a:pt x="656" y="331"/>
                  </a:lnTo>
                  <a:lnTo>
                    <a:pt x="693" y="334"/>
                  </a:lnTo>
                  <a:lnTo>
                    <a:pt x="730" y="336"/>
                  </a:lnTo>
                  <a:lnTo>
                    <a:pt x="768" y="338"/>
                  </a:lnTo>
                  <a:lnTo>
                    <a:pt x="764" y="330"/>
                  </a:lnTo>
                  <a:lnTo>
                    <a:pt x="763" y="323"/>
                  </a:lnTo>
                  <a:lnTo>
                    <a:pt x="763" y="315"/>
                  </a:lnTo>
                  <a:lnTo>
                    <a:pt x="764" y="308"/>
                  </a:lnTo>
                  <a:lnTo>
                    <a:pt x="765" y="299"/>
                  </a:lnTo>
                  <a:lnTo>
                    <a:pt x="768" y="289"/>
                  </a:lnTo>
                  <a:lnTo>
                    <a:pt x="770" y="281"/>
                  </a:lnTo>
                  <a:lnTo>
                    <a:pt x="775" y="273"/>
                  </a:lnTo>
                  <a:lnTo>
                    <a:pt x="778" y="263"/>
                  </a:lnTo>
                  <a:lnTo>
                    <a:pt x="781" y="255"/>
                  </a:lnTo>
                  <a:lnTo>
                    <a:pt x="784" y="246"/>
                  </a:lnTo>
                  <a:lnTo>
                    <a:pt x="789" y="236"/>
                  </a:lnTo>
                  <a:lnTo>
                    <a:pt x="792" y="228"/>
                  </a:lnTo>
                  <a:lnTo>
                    <a:pt x="795" y="219"/>
                  </a:lnTo>
                  <a:lnTo>
                    <a:pt x="799" y="211"/>
                  </a:lnTo>
                  <a:lnTo>
                    <a:pt x="802" y="204"/>
                  </a:lnTo>
                  <a:lnTo>
                    <a:pt x="804" y="195"/>
                  </a:lnTo>
                  <a:lnTo>
                    <a:pt x="807" y="188"/>
                  </a:lnTo>
                  <a:lnTo>
                    <a:pt x="811" y="179"/>
                  </a:lnTo>
                  <a:lnTo>
                    <a:pt x="814" y="171"/>
                  </a:lnTo>
                  <a:lnTo>
                    <a:pt x="816" y="162"/>
                  </a:lnTo>
                  <a:lnTo>
                    <a:pt x="819" y="154"/>
                  </a:lnTo>
                  <a:lnTo>
                    <a:pt x="822" y="147"/>
                  </a:lnTo>
                  <a:lnTo>
                    <a:pt x="824" y="140"/>
                  </a:lnTo>
                  <a:lnTo>
                    <a:pt x="823" y="131"/>
                  </a:lnTo>
                  <a:lnTo>
                    <a:pt x="823" y="126"/>
                  </a:lnTo>
                  <a:lnTo>
                    <a:pt x="819" y="120"/>
                  </a:lnTo>
                  <a:lnTo>
                    <a:pt x="816" y="116"/>
                  </a:lnTo>
                  <a:lnTo>
                    <a:pt x="810" y="112"/>
                  </a:lnTo>
                  <a:lnTo>
                    <a:pt x="802" y="110"/>
                  </a:lnTo>
                  <a:lnTo>
                    <a:pt x="792" y="109"/>
                  </a:lnTo>
                  <a:lnTo>
                    <a:pt x="780" y="110"/>
                  </a:lnTo>
                  <a:lnTo>
                    <a:pt x="758" y="102"/>
                  </a:lnTo>
                  <a:lnTo>
                    <a:pt x="737" y="98"/>
                  </a:lnTo>
                  <a:lnTo>
                    <a:pt x="716" y="94"/>
                  </a:lnTo>
                  <a:lnTo>
                    <a:pt x="694" y="91"/>
                  </a:lnTo>
                  <a:lnTo>
                    <a:pt x="671" y="89"/>
                  </a:lnTo>
                  <a:lnTo>
                    <a:pt x="648" y="89"/>
                  </a:lnTo>
                  <a:lnTo>
                    <a:pt x="625" y="89"/>
                  </a:lnTo>
                  <a:lnTo>
                    <a:pt x="603" y="89"/>
                  </a:lnTo>
                  <a:lnTo>
                    <a:pt x="578" y="88"/>
                  </a:lnTo>
                  <a:lnTo>
                    <a:pt x="556" y="88"/>
                  </a:lnTo>
                  <a:lnTo>
                    <a:pt x="533" y="88"/>
                  </a:lnTo>
                  <a:lnTo>
                    <a:pt x="511" y="87"/>
                  </a:lnTo>
                  <a:lnTo>
                    <a:pt x="488" y="83"/>
                  </a:lnTo>
                  <a:lnTo>
                    <a:pt x="468" y="80"/>
                  </a:lnTo>
                  <a:lnTo>
                    <a:pt x="447" y="75"/>
                  </a:lnTo>
                  <a:lnTo>
                    <a:pt x="430" y="69"/>
                  </a:lnTo>
                  <a:lnTo>
                    <a:pt x="430" y="67"/>
                  </a:lnTo>
                  <a:lnTo>
                    <a:pt x="428" y="63"/>
                  </a:lnTo>
                  <a:lnTo>
                    <a:pt x="434" y="60"/>
                  </a:lnTo>
                  <a:lnTo>
                    <a:pt x="442" y="58"/>
                  </a:lnTo>
                  <a:lnTo>
                    <a:pt x="448" y="56"/>
                  </a:lnTo>
                  <a:lnTo>
                    <a:pt x="456" y="52"/>
                  </a:lnTo>
                  <a:lnTo>
                    <a:pt x="463" y="48"/>
                  </a:lnTo>
                  <a:lnTo>
                    <a:pt x="469" y="45"/>
                  </a:lnTo>
                  <a:lnTo>
                    <a:pt x="476" y="41"/>
                  </a:lnTo>
                  <a:lnTo>
                    <a:pt x="483" y="37"/>
                  </a:lnTo>
                  <a:lnTo>
                    <a:pt x="490" y="33"/>
                  </a:lnTo>
                  <a:lnTo>
                    <a:pt x="500" y="30"/>
                  </a:lnTo>
                  <a:lnTo>
                    <a:pt x="507" y="27"/>
                  </a:lnTo>
                  <a:lnTo>
                    <a:pt x="516" y="27"/>
                  </a:lnTo>
                  <a:lnTo>
                    <a:pt x="524" y="25"/>
                  </a:lnTo>
                  <a:lnTo>
                    <a:pt x="533" y="29"/>
                  </a:lnTo>
                  <a:lnTo>
                    <a:pt x="540" y="33"/>
                  </a:lnTo>
                  <a:lnTo>
                    <a:pt x="548" y="40"/>
                  </a:lnTo>
                  <a:lnTo>
                    <a:pt x="558" y="44"/>
                  </a:lnTo>
                  <a:lnTo>
                    <a:pt x="568" y="47"/>
                  </a:lnTo>
                  <a:lnTo>
                    <a:pt x="577" y="50"/>
                  </a:lnTo>
                  <a:lnTo>
                    <a:pt x="588" y="54"/>
                  </a:lnTo>
                  <a:lnTo>
                    <a:pt x="598" y="55"/>
                  </a:lnTo>
                  <a:lnTo>
                    <a:pt x="610" y="56"/>
                  </a:lnTo>
                  <a:lnTo>
                    <a:pt x="619" y="55"/>
                  </a:lnTo>
                  <a:lnTo>
                    <a:pt x="631" y="54"/>
                  </a:lnTo>
                  <a:lnTo>
                    <a:pt x="641" y="49"/>
                  </a:lnTo>
                  <a:lnTo>
                    <a:pt x="652" y="46"/>
                  </a:lnTo>
                  <a:lnTo>
                    <a:pt x="662" y="41"/>
                  </a:lnTo>
                  <a:lnTo>
                    <a:pt x="671" y="35"/>
                  </a:lnTo>
                  <a:lnTo>
                    <a:pt x="678" y="27"/>
                  </a:lnTo>
                  <a:lnTo>
                    <a:pt x="687" y="19"/>
                  </a:lnTo>
                  <a:lnTo>
                    <a:pt x="695" y="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9" name="Freeform 430"/>
            <p:cNvSpPr>
              <a:spLocks/>
            </p:cNvSpPr>
            <p:nvPr/>
          </p:nvSpPr>
          <p:spPr bwMode="auto">
            <a:xfrm>
              <a:off x="6841" y="3739"/>
              <a:ext cx="18" cy="6"/>
            </a:xfrm>
            <a:custGeom>
              <a:avLst/>
              <a:gdLst>
                <a:gd name="T0" fmla="*/ 0 w 71"/>
                <a:gd name="T1" fmla="*/ 0 h 24"/>
                <a:gd name="T2" fmla="*/ 0 w 71"/>
                <a:gd name="T3" fmla="*/ 0 h 24"/>
                <a:gd name="T4" fmla="*/ 0 w 71"/>
                <a:gd name="T5" fmla="*/ 0 h 24"/>
                <a:gd name="T6" fmla="*/ 0 w 71"/>
                <a:gd name="T7" fmla="*/ 0 h 24"/>
                <a:gd name="T8" fmla="*/ 0 w 71"/>
                <a:gd name="T9" fmla="*/ 0 h 24"/>
                <a:gd name="T10" fmla="*/ 0 w 71"/>
                <a:gd name="T11" fmla="*/ 0 h 24"/>
                <a:gd name="T12" fmla="*/ 0 w 71"/>
                <a:gd name="T13" fmla="*/ 0 h 24"/>
                <a:gd name="T14" fmla="*/ 0 w 71"/>
                <a:gd name="T15" fmla="*/ 0 h 24"/>
                <a:gd name="T16" fmla="*/ 0 w 71"/>
                <a:gd name="T17" fmla="*/ 0 h 24"/>
                <a:gd name="T18" fmla="*/ 0 w 71"/>
                <a:gd name="T19" fmla="*/ 0 h 24"/>
                <a:gd name="T20" fmla="*/ 0 w 71"/>
                <a:gd name="T21" fmla="*/ 0 h 24"/>
                <a:gd name="T22" fmla="*/ 0 w 71"/>
                <a:gd name="T23" fmla="*/ 0 h 24"/>
                <a:gd name="T24" fmla="*/ 0 w 71"/>
                <a:gd name="T25" fmla="*/ 0 h 24"/>
                <a:gd name="T26" fmla="*/ 0 w 71"/>
                <a:gd name="T27" fmla="*/ 0 h 24"/>
                <a:gd name="T28" fmla="*/ 0 w 71"/>
                <a:gd name="T29" fmla="*/ 0 h 24"/>
                <a:gd name="T30" fmla="*/ 0 w 71"/>
                <a:gd name="T31" fmla="*/ 0 h 24"/>
                <a:gd name="T32" fmla="*/ 0 w 71"/>
                <a:gd name="T33" fmla="*/ 0 h 24"/>
                <a:gd name="T34" fmla="*/ 0 w 71"/>
                <a:gd name="T35" fmla="*/ 0 h 24"/>
                <a:gd name="T36" fmla="*/ 0 w 71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24"/>
                <a:gd name="T59" fmla="*/ 71 w 71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24">
                  <a:moveTo>
                    <a:pt x="8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6" y="2"/>
                  </a:lnTo>
                  <a:lnTo>
                    <a:pt x="45" y="3"/>
                  </a:lnTo>
                  <a:lnTo>
                    <a:pt x="56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43" y="24"/>
                  </a:lnTo>
                  <a:lnTo>
                    <a:pt x="32" y="24"/>
                  </a:lnTo>
                  <a:lnTo>
                    <a:pt x="21" y="24"/>
                  </a:lnTo>
                  <a:lnTo>
                    <a:pt x="10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60" name="Freeform 431"/>
            <p:cNvSpPr>
              <a:spLocks/>
            </p:cNvSpPr>
            <p:nvPr/>
          </p:nvSpPr>
          <p:spPr bwMode="auto">
            <a:xfrm>
              <a:off x="7035" y="3739"/>
              <a:ext cx="11" cy="8"/>
            </a:xfrm>
            <a:custGeom>
              <a:avLst/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w 46"/>
                <a:gd name="T37" fmla="*/ 0 h 34"/>
                <a:gd name="T38" fmla="*/ 0 w 4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34"/>
                <a:gd name="T62" fmla="*/ 46 w 46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34">
                  <a:moveTo>
                    <a:pt x="24" y="0"/>
                  </a:moveTo>
                  <a:lnTo>
                    <a:pt x="27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6" y="16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2" y="23"/>
                  </a:lnTo>
                  <a:lnTo>
                    <a:pt x="16" y="28"/>
                  </a:lnTo>
                  <a:lnTo>
                    <a:pt x="9" y="32"/>
                  </a:lnTo>
                  <a:lnTo>
                    <a:pt x="0" y="34"/>
                  </a:lnTo>
                  <a:lnTo>
                    <a:pt x="6" y="24"/>
                  </a:lnTo>
                  <a:lnTo>
                    <a:pt x="14" y="17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61" name="Freeform 432"/>
            <p:cNvSpPr>
              <a:spLocks/>
            </p:cNvSpPr>
            <p:nvPr/>
          </p:nvSpPr>
          <p:spPr bwMode="auto">
            <a:xfrm>
              <a:off x="6945" y="3745"/>
              <a:ext cx="16" cy="13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0 h 53"/>
                <a:gd name="T4" fmla="*/ 0 w 62"/>
                <a:gd name="T5" fmla="*/ 0 h 53"/>
                <a:gd name="T6" fmla="*/ 0 w 62"/>
                <a:gd name="T7" fmla="*/ 0 h 53"/>
                <a:gd name="T8" fmla="*/ 0 w 62"/>
                <a:gd name="T9" fmla="*/ 0 h 53"/>
                <a:gd name="T10" fmla="*/ 0 w 62"/>
                <a:gd name="T11" fmla="*/ 0 h 53"/>
                <a:gd name="T12" fmla="*/ 0 w 62"/>
                <a:gd name="T13" fmla="*/ 0 h 53"/>
                <a:gd name="T14" fmla="*/ 0 w 62"/>
                <a:gd name="T15" fmla="*/ 0 h 53"/>
                <a:gd name="T16" fmla="*/ 0 w 62"/>
                <a:gd name="T17" fmla="*/ 0 h 53"/>
                <a:gd name="T18" fmla="*/ 0 w 62"/>
                <a:gd name="T19" fmla="*/ 0 h 53"/>
                <a:gd name="T20" fmla="*/ 0 w 62"/>
                <a:gd name="T21" fmla="*/ 0 h 53"/>
                <a:gd name="T22" fmla="*/ 0 w 62"/>
                <a:gd name="T23" fmla="*/ 0 h 53"/>
                <a:gd name="T24" fmla="*/ 0 w 62"/>
                <a:gd name="T25" fmla="*/ 0 h 53"/>
                <a:gd name="T26" fmla="*/ 0 w 62"/>
                <a:gd name="T27" fmla="*/ 0 h 53"/>
                <a:gd name="T28" fmla="*/ 0 w 62"/>
                <a:gd name="T29" fmla="*/ 0 h 53"/>
                <a:gd name="T30" fmla="*/ 0 w 62"/>
                <a:gd name="T31" fmla="*/ 0 h 53"/>
                <a:gd name="T32" fmla="*/ 0 w 62"/>
                <a:gd name="T33" fmla="*/ 0 h 53"/>
                <a:gd name="T34" fmla="*/ 0 w 62"/>
                <a:gd name="T35" fmla="*/ 0 h 53"/>
                <a:gd name="T36" fmla="*/ 0 w 62"/>
                <a:gd name="T37" fmla="*/ 0 h 53"/>
                <a:gd name="T38" fmla="*/ 0 w 62"/>
                <a:gd name="T39" fmla="*/ 0 h 53"/>
                <a:gd name="T40" fmla="*/ 0 w 62"/>
                <a:gd name="T41" fmla="*/ 0 h 53"/>
                <a:gd name="T42" fmla="*/ 0 w 62"/>
                <a:gd name="T43" fmla="*/ 0 h 53"/>
                <a:gd name="T44" fmla="*/ 0 w 62"/>
                <a:gd name="T45" fmla="*/ 0 h 53"/>
                <a:gd name="T46" fmla="*/ 0 w 62"/>
                <a:gd name="T47" fmla="*/ 0 h 53"/>
                <a:gd name="T48" fmla="*/ 0 w 62"/>
                <a:gd name="T49" fmla="*/ 0 h 53"/>
                <a:gd name="T50" fmla="*/ 0 w 62"/>
                <a:gd name="T51" fmla="*/ 0 h 53"/>
                <a:gd name="T52" fmla="*/ 0 w 62"/>
                <a:gd name="T53" fmla="*/ 0 h 53"/>
                <a:gd name="T54" fmla="*/ 0 w 62"/>
                <a:gd name="T55" fmla="*/ 0 h 53"/>
                <a:gd name="T56" fmla="*/ 0 w 62"/>
                <a:gd name="T57" fmla="*/ 0 h 53"/>
                <a:gd name="T58" fmla="*/ 0 w 62"/>
                <a:gd name="T59" fmla="*/ 0 h 53"/>
                <a:gd name="T60" fmla="*/ 0 w 62"/>
                <a:gd name="T61" fmla="*/ 0 h 53"/>
                <a:gd name="T62" fmla="*/ 0 w 62"/>
                <a:gd name="T63" fmla="*/ 0 h 53"/>
                <a:gd name="T64" fmla="*/ 0 w 62"/>
                <a:gd name="T65" fmla="*/ 0 h 53"/>
                <a:gd name="T66" fmla="*/ 0 w 62"/>
                <a:gd name="T67" fmla="*/ 0 h 53"/>
                <a:gd name="T68" fmla="*/ 0 w 62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"/>
                <a:gd name="T106" fmla="*/ 0 h 53"/>
                <a:gd name="T107" fmla="*/ 62 w 62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" h="53">
                  <a:moveTo>
                    <a:pt x="30" y="0"/>
                  </a:moveTo>
                  <a:lnTo>
                    <a:pt x="34" y="7"/>
                  </a:lnTo>
                  <a:lnTo>
                    <a:pt x="36" y="16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41" y="31"/>
                  </a:lnTo>
                  <a:lnTo>
                    <a:pt x="48" y="29"/>
                  </a:lnTo>
                  <a:lnTo>
                    <a:pt x="55" y="25"/>
                  </a:lnTo>
                  <a:lnTo>
                    <a:pt x="62" y="24"/>
                  </a:lnTo>
                  <a:lnTo>
                    <a:pt x="56" y="30"/>
                  </a:lnTo>
                  <a:lnTo>
                    <a:pt x="55" y="36"/>
                  </a:lnTo>
                  <a:lnTo>
                    <a:pt x="54" y="44"/>
                  </a:lnTo>
                  <a:lnTo>
                    <a:pt x="54" y="52"/>
                  </a:lnTo>
                  <a:lnTo>
                    <a:pt x="45" y="52"/>
                  </a:lnTo>
                  <a:lnTo>
                    <a:pt x="38" y="53"/>
                  </a:lnTo>
                  <a:lnTo>
                    <a:pt x="32" y="52"/>
                  </a:lnTo>
                  <a:lnTo>
                    <a:pt x="28" y="51"/>
                  </a:lnTo>
                  <a:lnTo>
                    <a:pt x="24" y="47"/>
                  </a:lnTo>
                  <a:lnTo>
                    <a:pt x="22" y="42"/>
                  </a:lnTo>
                  <a:lnTo>
                    <a:pt x="22" y="35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18" y="34"/>
                  </a:lnTo>
                  <a:lnTo>
                    <a:pt x="12" y="37"/>
                  </a:lnTo>
                  <a:lnTo>
                    <a:pt x="6" y="39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62" name="Freeform 433"/>
            <p:cNvSpPr>
              <a:spLocks/>
            </p:cNvSpPr>
            <p:nvPr/>
          </p:nvSpPr>
          <p:spPr bwMode="auto">
            <a:xfrm>
              <a:off x="6915" y="3752"/>
              <a:ext cx="10" cy="11"/>
            </a:xfrm>
            <a:custGeom>
              <a:avLst/>
              <a:gdLst>
                <a:gd name="T0" fmla="*/ 0 w 41"/>
                <a:gd name="T1" fmla="*/ 0 h 44"/>
                <a:gd name="T2" fmla="*/ 0 w 41"/>
                <a:gd name="T3" fmla="*/ 0 h 44"/>
                <a:gd name="T4" fmla="*/ 0 w 41"/>
                <a:gd name="T5" fmla="*/ 0 h 44"/>
                <a:gd name="T6" fmla="*/ 0 w 41"/>
                <a:gd name="T7" fmla="*/ 0 h 44"/>
                <a:gd name="T8" fmla="*/ 0 w 41"/>
                <a:gd name="T9" fmla="*/ 0 h 44"/>
                <a:gd name="T10" fmla="*/ 0 w 41"/>
                <a:gd name="T11" fmla="*/ 0 h 44"/>
                <a:gd name="T12" fmla="*/ 0 w 41"/>
                <a:gd name="T13" fmla="*/ 0 h 44"/>
                <a:gd name="T14" fmla="*/ 0 w 41"/>
                <a:gd name="T15" fmla="*/ 0 h 44"/>
                <a:gd name="T16" fmla="*/ 0 w 41"/>
                <a:gd name="T17" fmla="*/ 0 h 44"/>
                <a:gd name="T18" fmla="*/ 0 w 41"/>
                <a:gd name="T19" fmla="*/ 0 h 44"/>
                <a:gd name="T20" fmla="*/ 0 w 41"/>
                <a:gd name="T21" fmla="*/ 0 h 44"/>
                <a:gd name="T22" fmla="*/ 0 w 41"/>
                <a:gd name="T23" fmla="*/ 0 h 44"/>
                <a:gd name="T24" fmla="*/ 0 w 41"/>
                <a:gd name="T25" fmla="*/ 0 h 44"/>
                <a:gd name="T26" fmla="*/ 0 w 41"/>
                <a:gd name="T27" fmla="*/ 0 h 44"/>
                <a:gd name="T28" fmla="*/ 0 w 41"/>
                <a:gd name="T29" fmla="*/ 0 h 44"/>
                <a:gd name="T30" fmla="*/ 0 w 41"/>
                <a:gd name="T31" fmla="*/ 0 h 44"/>
                <a:gd name="T32" fmla="*/ 0 w 41"/>
                <a:gd name="T33" fmla="*/ 0 h 44"/>
                <a:gd name="T34" fmla="*/ 0 w 41"/>
                <a:gd name="T35" fmla="*/ 0 h 44"/>
                <a:gd name="T36" fmla="*/ 0 w 41"/>
                <a:gd name="T37" fmla="*/ 0 h 44"/>
                <a:gd name="T38" fmla="*/ 0 w 41"/>
                <a:gd name="T39" fmla="*/ 0 h 44"/>
                <a:gd name="T40" fmla="*/ 0 w 41"/>
                <a:gd name="T41" fmla="*/ 0 h 44"/>
                <a:gd name="T42" fmla="*/ 0 w 41"/>
                <a:gd name="T43" fmla="*/ 0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44"/>
                <a:gd name="T68" fmla="*/ 41 w 41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44">
                  <a:moveTo>
                    <a:pt x="16" y="0"/>
                  </a:moveTo>
                  <a:lnTo>
                    <a:pt x="22" y="0"/>
                  </a:lnTo>
                  <a:lnTo>
                    <a:pt x="29" y="1"/>
                  </a:lnTo>
                  <a:lnTo>
                    <a:pt x="34" y="2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1" y="11"/>
                  </a:lnTo>
                  <a:lnTo>
                    <a:pt x="38" y="15"/>
                  </a:lnTo>
                  <a:lnTo>
                    <a:pt x="32" y="21"/>
                  </a:lnTo>
                  <a:lnTo>
                    <a:pt x="25" y="27"/>
                  </a:lnTo>
                  <a:lnTo>
                    <a:pt x="17" y="33"/>
                  </a:lnTo>
                  <a:lnTo>
                    <a:pt x="8" y="38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63" name="Freeform 434"/>
            <p:cNvSpPr>
              <a:spLocks/>
            </p:cNvSpPr>
            <p:nvPr/>
          </p:nvSpPr>
          <p:spPr bwMode="auto">
            <a:xfrm>
              <a:off x="6964" y="3759"/>
              <a:ext cx="14" cy="11"/>
            </a:xfrm>
            <a:custGeom>
              <a:avLst/>
              <a:gdLst>
                <a:gd name="T0" fmla="*/ 0 w 54"/>
                <a:gd name="T1" fmla="*/ 0 h 44"/>
                <a:gd name="T2" fmla="*/ 0 w 54"/>
                <a:gd name="T3" fmla="*/ 0 h 44"/>
                <a:gd name="T4" fmla="*/ 0 w 54"/>
                <a:gd name="T5" fmla="*/ 0 h 44"/>
                <a:gd name="T6" fmla="*/ 0 w 54"/>
                <a:gd name="T7" fmla="*/ 0 h 44"/>
                <a:gd name="T8" fmla="*/ 0 w 54"/>
                <a:gd name="T9" fmla="*/ 0 h 44"/>
                <a:gd name="T10" fmla="*/ 0 w 54"/>
                <a:gd name="T11" fmla="*/ 0 h 44"/>
                <a:gd name="T12" fmla="*/ 0 w 54"/>
                <a:gd name="T13" fmla="*/ 0 h 44"/>
                <a:gd name="T14" fmla="*/ 0 w 54"/>
                <a:gd name="T15" fmla="*/ 0 h 44"/>
                <a:gd name="T16" fmla="*/ 0 w 54"/>
                <a:gd name="T17" fmla="*/ 0 h 44"/>
                <a:gd name="T18" fmla="*/ 0 w 54"/>
                <a:gd name="T19" fmla="*/ 0 h 44"/>
                <a:gd name="T20" fmla="*/ 0 w 54"/>
                <a:gd name="T21" fmla="*/ 0 h 44"/>
                <a:gd name="T22" fmla="*/ 0 w 54"/>
                <a:gd name="T23" fmla="*/ 0 h 44"/>
                <a:gd name="T24" fmla="*/ 0 w 54"/>
                <a:gd name="T25" fmla="*/ 0 h 44"/>
                <a:gd name="T26" fmla="*/ 0 w 54"/>
                <a:gd name="T27" fmla="*/ 0 h 44"/>
                <a:gd name="T28" fmla="*/ 0 w 54"/>
                <a:gd name="T29" fmla="*/ 0 h 44"/>
                <a:gd name="T30" fmla="*/ 0 w 54"/>
                <a:gd name="T31" fmla="*/ 0 h 44"/>
                <a:gd name="T32" fmla="*/ 0 w 54"/>
                <a:gd name="T33" fmla="*/ 0 h 44"/>
                <a:gd name="T34" fmla="*/ 0 w 54"/>
                <a:gd name="T35" fmla="*/ 0 h 44"/>
                <a:gd name="T36" fmla="*/ 0 w 54"/>
                <a:gd name="T37" fmla="*/ 0 h 44"/>
                <a:gd name="T38" fmla="*/ 0 w 54"/>
                <a:gd name="T39" fmla="*/ 0 h 44"/>
                <a:gd name="T40" fmla="*/ 0 w 54"/>
                <a:gd name="T41" fmla="*/ 0 h 44"/>
                <a:gd name="T42" fmla="*/ 0 w 54"/>
                <a:gd name="T43" fmla="*/ 0 h 44"/>
                <a:gd name="T44" fmla="*/ 0 w 54"/>
                <a:gd name="T45" fmla="*/ 0 h 44"/>
                <a:gd name="T46" fmla="*/ 0 w 54"/>
                <a:gd name="T47" fmla="*/ 0 h 44"/>
                <a:gd name="T48" fmla="*/ 0 w 54"/>
                <a:gd name="T49" fmla="*/ 0 h 44"/>
                <a:gd name="T50" fmla="*/ 0 w 54"/>
                <a:gd name="T51" fmla="*/ 0 h 44"/>
                <a:gd name="T52" fmla="*/ 0 w 54"/>
                <a:gd name="T53" fmla="*/ 0 h 44"/>
                <a:gd name="T54" fmla="*/ 0 w 54"/>
                <a:gd name="T55" fmla="*/ 0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4"/>
                <a:gd name="T86" fmla="*/ 54 w 54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4">
                  <a:moveTo>
                    <a:pt x="41" y="1"/>
                  </a:moveTo>
                  <a:lnTo>
                    <a:pt x="45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1" y="27"/>
                  </a:lnTo>
                  <a:lnTo>
                    <a:pt x="47" y="30"/>
                  </a:lnTo>
                  <a:lnTo>
                    <a:pt x="38" y="33"/>
                  </a:lnTo>
                  <a:lnTo>
                    <a:pt x="28" y="36"/>
                  </a:lnTo>
                  <a:lnTo>
                    <a:pt x="17" y="39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64" name="Freeform 435"/>
            <p:cNvSpPr>
              <a:spLocks/>
            </p:cNvSpPr>
            <p:nvPr/>
          </p:nvSpPr>
          <p:spPr bwMode="auto">
            <a:xfrm>
              <a:off x="6629" y="3765"/>
              <a:ext cx="38" cy="48"/>
            </a:xfrm>
            <a:custGeom>
              <a:avLst/>
              <a:gdLst>
                <a:gd name="T0" fmla="*/ 0 w 150"/>
                <a:gd name="T1" fmla="*/ 0 h 190"/>
                <a:gd name="T2" fmla="*/ 0 w 150"/>
                <a:gd name="T3" fmla="*/ 0 h 190"/>
                <a:gd name="T4" fmla="*/ 0 w 150"/>
                <a:gd name="T5" fmla="*/ 0 h 190"/>
                <a:gd name="T6" fmla="*/ 0 w 150"/>
                <a:gd name="T7" fmla="*/ 0 h 190"/>
                <a:gd name="T8" fmla="*/ 0 w 150"/>
                <a:gd name="T9" fmla="*/ 0 h 190"/>
                <a:gd name="T10" fmla="*/ 0 w 150"/>
                <a:gd name="T11" fmla="*/ 0 h 190"/>
                <a:gd name="T12" fmla="*/ 0 w 150"/>
                <a:gd name="T13" fmla="*/ 0 h 190"/>
                <a:gd name="T14" fmla="*/ 0 w 150"/>
                <a:gd name="T15" fmla="*/ 0 h 190"/>
                <a:gd name="T16" fmla="*/ 0 w 150"/>
                <a:gd name="T17" fmla="*/ 0 h 190"/>
                <a:gd name="T18" fmla="*/ 0 w 150"/>
                <a:gd name="T19" fmla="*/ 0 h 190"/>
                <a:gd name="T20" fmla="*/ 0 w 150"/>
                <a:gd name="T21" fmla="*/ 0 h 190"/>
                <a:gd name="T22" fmla="*/ 0 w 150"/>
                <a:gd name="T23" fmla="*/ 0 h 190"/>
                <a:gd name="T24" fmla="*/ 0 w 150"/>
                <a:gd name="T25" fmla="*/ 0 h 190"/>
                <a:gd name="T26" fmla="*/ 0 w 150"/>
                <a:gd name="T27" fmla="*/ 0 h 190"/>
                <a:gd name="T28" fmla="*/ 0 w 150"/>
                <a:gd name="T29" fmla="*/ 0 h 190"/>
                <a:gd name="T30" fmla="*/ 0 w 150"/>
                <a:gd name="T31" fmla="*/ 0 h 190"/>
                <a:gd name="T32" fmla="*/ 0 w 150"/>
                <a:gd name="T33" fmla="*/ 0 h 190"/>
                <a:gd name="T34" fmla="*/ 0 w 150"/>
                <a:gd name="T35" fmla="*/ 0 h 190"/>
                <a:gd name="T36" fmla="*/ 0 w 150"/>
                <a:gd name="T37" fmla="*/ 0 h 190"/>
                <a:gd name="T38" fmla="*/ 0 w 150"/>
                <a:gd name="T39" fmla="*/ 0 h 190"/>
                <a:gd name="T40" fmla="*/ 0 w 150"/>
                <a:gd name="T41" fmla="*/ 0 h 190"/>
                <a:gd name="T42" fmla="*/ 0 w 150"/>
                <a:gd name="T43" fmla="*/ 0 h 190"/>
                <a:gd name="T44" fmla="*/ 0 w 150"/>
                <a:gd name="T45" fmla="*/ 0 h 190"/>
                <a:gd name="T46" fmla="*/ 0 w 150"/>
                <a:gd name="T47" fmla="*/ 0 h 190"/>
                <a:gd name="T48" fmla="*/ 0 w 150"/>
                <a:gd name="T49" fmla="*/ 0 h 190"/>
                <a:gd name="T50" fmla="*/ 0 w 150"/>
                <a:gd name="T51" fmla="*/ 0 h 190"/>
                <a:gd name="T52" fmla="*/ 0 w 150"/>
                <a:gd name="T53" fmla="*/ 0 h 190"/>
                <a:gd name="T54" fmla="*/ 0 w 150"/>
                <a:gd name="T55" fmla="*/ 0 h 190"/>
                <a:gd name="T56" fmla="*/ 0 w 150"/>
                <a:gd name="T57" fmla="*/ 0 h 190"/>
                <a:gd name="T58" fmla="*/ 0 w 150"/>
                <a:gd name="T59" fmla="*/ 0 h 190"/>
                <a:gd name="T60" fmla="*/ 0 w 150"/>
                <a:gd name="T61" fmla="*/ 0 h 190"/>
                <a:gd name="T62" fmla="*/ 0 w 150"/>
                <a:gd name="T63" fmla="*/ 0 h 190"/>
                <a:gd name="T64" fmla="*/ 0 w 150"/>
                <a:gd name="T65" fmla="*/ 0 h 190"/>
                <a:gd name="T66" fmla="*/ 0 w 150"/>
                <a:gd name="T67" fmla="*/ 0 h 190"/>
                <a:gd name="T68" fmla="*/ 0 w 150"/>
                <a:gd name="T69" fmla="*/ 0 h 190"/>
                <a:gd name="T70" fmla="*/ 0 w 150"/>
                <a:gd name="T71" fmla="*/ 0 h 190"/>
                <a:gd name="T72" fmla="*/ 0 w 150"/>
                <a:gd name="T73" fmla="*/ 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90"/>
                <a:gd name="T113" fmla="*/ 150 w 150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90">
                  <a:moveTo>
                    <a:pt x="103" y="0"/>
                  </a:moveTo>
                  <a:lnTo>
                    <a:pt x="150" y="3"/>
                  </a:lnTo>
                  <a:lnTo>
                    <a:pt x="150" y="5"/>
                  </a:lnTo>
                  <a:lnTo>
                    <a:pt x="137" y="13"/>
                  </a:lnTo>
                  <a:lnTo>
                    <a:pt x="126" y="22"/>
                  </a:lnTo>
                  <a:lnTo>
                    <a:pt x="114" y="31"/>
                  </a:lnTo>
                  <a:lnTo>
                    <a:pt x="104" y="42"/>
                  </a:lnTo>
                  <a:lnTo>
                    <a:pt x="94" y="50"/>
                  </a:lnTo>
                  <a:lnTo>
                    <a:pt x="83" y="61"/>
                  </a:lnTo>
                  <a:lnTo>
                    <a:pt x="73" y="73"/>
                  </a:lnTo>
                  <a:lnTo>
                    <a:pt x="66" y="85"/>
                  </a:lnTo>
                  <a:lnTo>
                    <a:pt x="58" y="96"/>
                  </a:lnTo>
                  <a:lnTo>
                    <a:pt x="49" y="108"/>
                  </a:lnTo>
                  <a:lnTo>
                    <a:pt x="43" y="118"/>
                  </a:lnTo>
                  <a:lnTo>
                    <a:pt x="36" y="130"/>
                  </a:lnTo>
                  <a:lnTo>
                    <a:pt x="30" y="142"/>
                  </a:lnTo>
                  <a:lnTo>
                    <a:pt x="24" y="155"/>
                  </a:lnTo>
                  <a:lnTo>
                    <a:pt x="19" y="168"/>
                  </a:lnTo>
                  <a:lnTo>
                    <a:pt x="15" y="181"/>
                  </a:lnTo>
                  <a:lnTo>
                    <a:pt x="0" y="190"/>
                  </a:lnTo>
                  <a:lnTo>
                    <a:pt x="0" y="175"/>
                  </a:lnTo>
                  <a:lnTo>
                    <a:pt x="1" y="162"/>
                  </a:lnTo>
                  <a:lnTo>
                    <a:pt x="3" y="149"/>
                  </a:lnTo>
                  <a:lnTo>
                    <a:pt x="8" y="136"/>
                  </a:lnTo>
                  <a:lnTo>
                    <a:pt x="12" y="122"/>
                  </a:lnTo>
                  <a:lnTo>
                    <a:pt x="17" y="109"/>
                  </a:lnTo>
                  <a:lnTo>
                    <a:pt x="23" y="97"/>
                  </a:lnTo>
                  <a:lnTo>
                    <a:pt x="30" y="86"/>
                  </a:lnTo>
                  <a:lnTo>
                    <a:pt x="36" y="73"/>
                  </a:lnTo>
                  <a:lnTo>
                    <a:pt x="44" y="61"/>
                  </a:lnTo>
                  <a:lnTo>
                    <a:pt x="53" y="49"/>
                  </a:lnTo>
                  <a:lnTo>
                    <a:pt x="62" y="40"/>
                  </a:lnTo>
                  <a:lnTo>
                    <a:pt x="71" y="28"/>
                  </a:lnTo>
                  <a:lnTo>
                    <a:pt x="82" y="18"/>
                  </a:lnTo>
                  <a:lnTo>
                    <a:pt x="92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65" name="Freeform 436"/>
            <p:cNvSpPr>
              <a:spLocks/>
            </p:cNvSpPr>
            <p:nvPr/>
          </p:nvSpPr>
          <p:spPr bwMode="auto">
            <a:xfrm>
              <a:off x="6709" y="3769"/>
              <a:ext cx="32" cy="46"/>
            </a:xfrm>
            <a:custGeom>
              <a:avLst/>
              <a:gdLst>
                <a:gd name="T0" fmla="*/ 0 w 130"/>
                <a:gd name="T1" fmla="*/ 0 h 185"/>
                <a:gd name="T2" fmla="*/ 0 w 130"/>
                <a:gd name="T3" fmla="*/ 0 h 185"/>
                <a:gd name="T4" fmla="*/ 0 w 130"/>
                <a:gd name="T5" fmla="*/ 0 h 185"/>
                <a:gd name="T6" fmla="*/ 0 w 130"/>
                <a:gd name="T7" fmla="*/ 0 h 185"/>
                <a:gd name="T8" fmla="*/ 0 w 130"/>
                <a:gd name="T9" fmla="*/ 0 h 185"/>
                <a:gd name="T10" fmla="*/ 0 w 130"/>
                <a:gd name="T11" fmla="*/ 0 h 185"/>
                <a:gd name="T12" fmla="*/ 0 w 130"/>
                <a:gd name="T13" fmla="*/ 0 h 185"/>
                <a:gd name="T14" fmla="*/ 0 w 130"/>
                <a:gd name="T15" fmla="*/ 0 h 185"/>
                <a:gd name="T16" fmla="*/ 0 w 130"/>
                <a:gd name="T17" fmla="*/ 0 h 185"/>
                <a:gd name="T18" fmla="*/ 0 w 130"/>
                <a:gd name="T19" fmla="*/ 0 h 185"/>
                <a:gd name="T20" fmla="*/ 0 w 130"/>
                <a:gd name="T21" fmla="*/ 0 h 185"/>
                <a:gd name="T22" fmla="*/ 0 w 130"/>
                <a:gd name="T23" fmla="*/ 0 h 185"/>
                <a:gd name="T24" fmla="*/ 0 w 130"/>
                <a:gd name="T25" fmla="*/ 0 h 185"/>
                <a:gd name="T26" fmla="*/ 0 w 130"/>
                <a:gd name="T27" fmla="*/ 0 h 185"/>
                <a:gd name="T28" fmla="*/ 0 w 130"/>
                <a:gd name="T29" fmla="*/ 0 h 185"/>
                <a:gd name="T30" fmla="*/ 0 w 130"/>
                <a:gd name="T31" fmla="*/ 0 h 185"/>
                <a:gd name="T32" fmla="*/ 0 w 130"/>
                <a:gd name="T33" fmla="*/ 0 h 185"/>
                <a:gd name="T34" fmla="*/ 0 w 130"/>
                <a:gd name="T35" fmla="*/ 0 h 185"/>
                <a:gd name="T36" fmla="*/ 0 w 130"/>
                <a:gd name="T37" fmla="*/ 0 h 185"/>
                <a:gd name="T38" fmla="*/ 0 w 130"/>
                <a:gd name="T39" fmla="*/ 0 h 185"/>
                <a:gd name="T40" fmla="*/ 0 w 130"/>
                <a:gd name="T41" fmla="*/ 0 h 185"/>
                <a:gd name="T42" fmla="*/ 0 w 130"/>
                <a:gd name="T43" fmla="*/ 0 h 185"/>
                <a:gd name="T44" fmla="*/ 0 w 130"/>
                <a:gd name="T45" fmla="*/ 0 h 185"/>
                <a:gd name="T46" fmla="*/ 0 w 130"/>
                <a:gd name="T47" fmla="*/ 0 h 185"/>
                <a:gd name="T48" fmla="*/ 0 w 130"/>
                <a:gd name="T49" fmla="*/ 0 h 185"/>
                <a:gd name="T50" fmla="*/ 0 w 130"/>
                <a:gd name="T51" fmla="*/ 0 h 185"/>
                <a:gd name="T52" fmla="*/ 0 w 130"/>
                <a:gd name="T53" fmla="*/ 0 h 185"/>
                <a:gd name="T54" fmla="*/ 0 w 130"/>
                <a:gd name="T55" fmla="*/ 0 h 185"/>
                <a:gd name="T56" fmla="*/ 0 w 130"/>
                <a:gd name="T57" fmla="*/ 0 h 185"/>
                <a:gd name="T58" fmla="*/ 0 w 130"/>
                <a:gd name="T59" fmla="*/ 0 h 185"/>
                <a:gd name="T60" fmla="*/ 0 w 130"/>
                <a:gd name="T61" fmla="*/ 0 h 185"/>
                <a:gd name="T62" fmla="*/ 0 w 130"/>
                <a:gd name="T63" fmla="*/ 0 h 185"/>
                <a:gd name="T64" fmla="*/ 0 w 130"/>
                <a:gd name="T65" fmla="*/ 0 h 185"/>
                <a:gd name="T66" fmla="*/ 0 w 130"/>
                <a:gd name="T67" fmla="*/ 0 h 185"/>
                <a:gd name="T68" fmla="*/ 0 w 130"/>
                <a:gd name="T69" fmla="*/ 0 h 185"/>
                <a:gd name="T70" fmla="*/ 0 w 130"/>
                <a:gd name="T71" fmla="*/ 0 h 185"/>
                <a:gd name="T72" fmla="*/ 0 w 130"/>
                <a:gd name="T73" fmla="*/ 0 h 185"/>
                <a:gd name="T74" fmla="*/ 0 w 130"/>
                <a:gd name="T75" fmla="*/ 0 h 185"/>
                <a:gd name="T76" fmla="*/ 0 w 130"/>
                <a:gd name="T77" fmla="*/ 0 h 185"/>
                <a:gd name="T78" fmla="*/ 0 w 130"/>
                <a:gd name="T79" fmla="*/ 0 h 185"/>
                <a:gd name="T80" fmla="*/ 0 w 130"/>
                <a:gd name="T81" fmla="*/ 0 h 185"/>
                <a:gd name="T82" fmla="*/ 0 w 130"/>
                <a:gd name="T83" fmla="*/ 0 h 185"/>
                <a:gd name="T84" fmla="*/ 0 w 130"/>
                <a:gd name="T85" fmla="*/ 0 h 185"/>
                <a:gd name="T86" fmla="*/ 0 w 130"/>
                <a:gd name="T87" fmla="*/ 0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185"/>
                <a:gd name="T134" fmla="*/ 130 w 130"/>
                <a:gd name="T135" fmla="*/ 185 h 1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185">
                  <a:moveTo>
                    <a:pt x="97" y="0"/>
                  </a:moveTo>
                  <a:lnTo>
                    <a:pt x="103" y="1"/>
                  </a:lnTo>
                  <a:lnTo>
                    <a:pt x="109" y="3"/>
                  </a:lnTo>
                  <a:lnTo>
                    <a:pt x="114" y="6"/>
                  </a:lnTo>
                  <a:lnTo>
                    <a:pt x="120" y="9"/>
                  </a:lnTo>
                  <a:lnTo>
                    <a:pt x="126" y="17"/>
                  </a:lnTo>
                  <a:lnTo>
                    <a:pt x="130" y="27"/>
                  </a:lnTo>
                  <a:lnTo>
                    <a:pt x="130" y="33"/>
                  </a:lnTo>
                  <a:lnTo>
                    <a:pt x="130" y="41"/>
                  </a:lnTo>
                  <a:lnTo>
                    <a:pt x="129" y="48"/>
                  </a:lnTo>
                  <a:lnTo>
                    <a:pt x="128" y="56"/>
                  </a:lnTo>
                  <a:lnTo>
                    <a:pt x="125" y="61"/>
                  </a:lnTo>
                  <a:lnTo>
                    <a:pt x="123" y="69"/>
                  </a:lnTo>
                  <a:lnTo>
                    <a:pt x="120" y="75"/>
                  </a:lnTo>
                  <a:lnTo>
                    <a:pt x="118" y="82"/>
                  </a:lnTo>
                  <a:lnTo>
                    <a:pt x="114" y="88"/>
                  </a:lnTo>
                  <a:lnTo>
                    <a:pt x="112" y="96"/>
                  </a:lnTo>
                  <a:lnTo>
                    <a:pt x="109" y="102"/>
                  </a:lnTo>
                  <a:lnTo>
                    <a:pt x="107" y="110"/>
                  </a:lnTo>
                  <a:lnTo>
                    <a:pt x="103" y="115"/>
                  </a:lnTo>
                  <a:lnTo>
                    <a:pt x="100" y="123"/>
                  </a:lnTo>
                  <a:lnTo>
                    <a:pt x="99" y="128"/>
                  </a:lnTo>
                  <a:lnTo>
                    <a:pt x="96" y="135"/>
                  </a:lnTo>
                  <a:lnTo>
                    <a:pt x="94" y="141"/>
                  </a:lnTo>
                  <a:lnTo>
                    <a:pt x="93" y="147"/>
                  </a:lnTo>
                  <a:lnTo>
                    <a:pt x="93" y="153"/>
                  </a:lnTo>
                  <a:lnTo>
                    <a:pt x="93" y="159"/>
                  </a:lnTo>
                  <a:lnTo>
                    <a:pt x="84" y="162"/>
                  </a:lnTo>
                  <a:lnTo>
                    <a:pt x="76" y="165"/>
                  </a:lnTo>
                  <a:lnTo>
                    <a:pt x="70" y="167"/>
                  </a:lnTo>
                  <a:lnTo>
                    <a:pt x="64" y="172"/>
                  </a:lnTo>
                  <a:lnTo>
                    <a:pt x="55" y="175"/>
                  </a:lnTo>
                  <a:lnTo>
                    <a:pt x="49" y="178"/>
                  </a:lnTo>
                  <a:lnTo>
                    <a:pt x="41" y="181"/>
                  </a:lnTo>
                  <a:lnTo>
                    <a:pt x="35" y="185"/>
                  </a:lnTo>
                  <a:lnTo>
                    <a:pt x="38" y="178"/>
                  </a:lnTo>
                  <a:lnTo>
                    <a:pt x="43" y="175"/>
                  </a:lnTo>
                  <a:lnTo>
                    <a:pt x="47" y="169"/>
                  </a:lnTo>
                  <a:lnTo>
                    <a:pt x="48" y="163"/>
                  </a:lnTo>
                  <a:lnTo>
                    <a:pt x="37" y="166"/>
                  </a:lnTo>
                  <a:lnTo>
                    <a:pt x="29" y="172"/>
                  </a:lnTo>
                  <a:lnTo>
                    <a:pt x="18" y="177"/>
                  </a:lnTo>
                  <a:lnTo>
                    <a:pt x="8" y="178"/>
                  </a:lnTo>
                  <a:lnTo>
                    <a:pt x="16" y="168"/>
                  </a:lnTo>
                  <a:lnTo>
                    <a:pt x="25" y="162"/>
                  </a:lnTo>
                  <a:lnTo>
                    <a:pt x="36" y="155"/>
                  </a:lnTo>
                  <a:lnTo>
                    <a:pt x="48" y="149"/>
                  </a:lnTo>
                  <a:lnTo>
                    <a:pt x="58" y="141"/>
                  </a:lnTo>
                  <a:lnTo>
                    <a:pt x="67" y="134"/>
                  </a:lnTo>
                  <a:lnTo>
                    <a:pt x="71" y="129"/>
                  </a:lnTo>
                  <a:lnTo>
                    <a:pt x="75" y="124"/>
                  </a:lnTo>
                  <a:lnTo>
                    <a:pt x="77" y="120"/>
                  </a:lnTo>
                  <a:lnTo>
                    <a:pt x="81" y="114"/>
                  </a:lnTo>
                  <a:lnTo>
                    <a:pt x="73" y="118"/>
                  </a:lnTo>
                  <a:lnTo>
                    <a:pt x="66" y="121"/>
                  </a:lnTo>
                  <a:lnTo>
                    <a:pt x="59" y="124"/>
                  </a:lnTo>
                  <a:lnTo>
                    <a:pt x="52" y="129"/>
                  </a:lnTo>
                  <a:lnTo>
                    <a:pt x="43" y="133"/>
                  </a:lnTo>
                  <a:lnTo>
                    <a:pt x="36" y="137"/>
                  </a:lnTo>
                  <a:lnTo>
                    <a:pt x="29" y="140"/>
                  </a:lnTo>
                  <a:lnTo>
                    <a:pt x="22" y="146"/>
                  </a:lnTo>
                  <a:lnTo>
                    <a:pt x="17" y="146"/>
                  </a:lnTo>
                  <a:lnTo>
                    <a:pt x="11" y="147"/>
                  </a:lnTo>
                  <a:lnTo>
                    <a:pt x="5" y="147"/>
                  </a:lnTo>
                  <a:lnTo>
                    <a:pt x="0" y="147"/>
                  </a:lnTo>
                  <a:lnTo>
                    <a:pt x="5" y="140"/>
                  </a:lnTo>
                  <a:lnTo>
                    <a:pt x="10" y="135"/>
                  </a:lnTo>
                  <a:lnTo>
                    <a:pt x="14" y="132"/>
                  </a:lnTo>
                  <a:lnTo>
                    <a:pt x="19" y="128"/>
                  </a:lnTo>
                  <a:lnTo>
                    <a:pt x="29" y="122"/>
                  </a:lnTo>
                  <a:lnTo>
                    <a:pt x="38" y="115"/>
                  </a:lnTo>
                  <a:lnTo>
                    <a:pt x="47" y="110"/>
                  </a:lnTo>
                  <a:lnTo>
                    <a:pt x="56" y="105"/>
                  </a:lnTo>
                  <a:lnTo>
                    <a:pt x="65" y="99"/>
                  </a:lnTo>
                  <a:lnTo>
                    <a:pt x="75" y="93"/>
                  </a:lnTo>
                  <a:lnTo>
                    <a:pt x="85" y="86"/>
                  </a:lnTo>
                  <a:lnTo>
                    <a:pt x="95" y="80"/>
                  </a:lnTo>
                  <a:lnTo>
                    <a:pt x="87" y="81"/>
                  </a:lnTo>
                  <a:lnTo>
                    <a:pt x="78" y="83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5" y="94"/>
                  </a:lnTo>
                  <a:lnTo>
                    <a:pt x="48" y="98"/>
                  </a:lnTo>
                  <a:lnTo>
                    <a:pt x="41" y="101"/>
                  </a:lnTo>
                  <a:lnTo>
                    <a:pt x="32" y="105"/>
                  </a:lnTo>
                  <a:lnTo>
                    <a:pt x="23" y="106"/>
                  </a:lnTo>
                  <a:lnTo>
                    <a:pt x="13" y="105"/>
                  </a:lnTo>
                  <a:lnTo>
                    <a:pt x="18" y="99"/>
                  </a:lnTo>
                  <a:lnTo>
                    <a:pt x="25" y="94"/>
                  </a:lnTo>
                  <a:lnTo>
                    <a:pt x="32" y="89"/>
                  </a:lnTo>
                  <a:lnTo>
                    <a:pt x="41" y="85"/>
                  </a:lnTo>
                  <a:lnTo>
                    <a:pt x="53" y="79"/>
                  </a:lnTo>
                  <a:lnTo>
                    <a:pt x="64" y="71"/>
                  </a:lnTo>
                  <a:lnTo>
                    <a:pt x="73" y="65"/>
                  </a:lnTo>
                  <a:lnTo>
                    <a:pt x="83" y="58"/>
                  </a:lnTo>
                  <a:lnTo>
                    <a:pt x="75" y="58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41" y="56"/>
                  </a:lnTo>
                  <a:lnTo>
                    <a:pt x="44" y="53"/>
                  </a:lnTo>
                  <a:lnTo>
                    <a:pt x="53" y="51"/>
                  </a:lnTo>
                  <a:lnTo>
                    <a:pt x="56" y="47"/>
                  </a:lnTo>
                  <a:lnTo>
                    <a:pt x="64" y="44"/>
                  </a:lnTo>
                  <a:lnTo>
                    <a:pt x="70" y="41"/>
                  </a:lnTo>
                  <a:lnTo>
                    <a:pt x="76" y="39"/>
                  </a:lnTo>
                  <a:lnTo>
                    <a:pt x="82" y="35"/>
                  </a:lnTo>
                  <a:lnTo>
                    <a:pt x="88" y="32"/>
                  </a:lnTo>
                  <a:lnTo>
                    <a:pt x="95" y="30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2" y="25"/>
                  </a:lnTo>
                  <a:lnTo>
                    <a:pt x="101" y="20"/>
                  </a:lnTo>
                  <a:lnTo>
                    <a:pt x="94" y="22"/>
                  </a:lnTo>
                  <a:lnTo>
                    <a:pt x="87" y="25"/>
                  </a:lnTo>
                  <a:lnTo>
                    <a:pt x="81" y="27"/>
                  </a:lnTo>
                  <a:lnTo>
                    <a:pt x="75" y="29"/>
                  </a:lnTo>
                  <a:lnTo>
                    <a:pt x="67" y="29"/>
                  </a:lnTo>
                  <a:lnTo>
                    <a:pt x="61" y="31"/>
                  </a:lnTo>
                  <a:lnTo>
                    <a:pt x="54" y="32"/>
                  </a:lnTo>
                  <a:lnTo>
                    <a:pt x="48" y="34"/>
                  </a:lnTo>
                  <a:lnTo>
                    <a:pt x="49" y="29"/>
                  </a:lnTo>
                  <a:lnTo>
                    <a:pt x="53" y="25"/>
                  </a:lnTo>
                  <a:lnTo>
                    <a:pt x="55" y="21"/>
                  </a:lnTo>
                  <a:lnTo>
                    <a:pt x="59" y="18"/>
                  </a:lnTo>
                  <a:lnTo>
                    <a:pt x="69" y="12"/>
                  </a:lnTo>
                  <a:lnTo>
                    <a:pt x="79" y="8"/>
                  </a:lnTo>
                  <a:lnTo>
                    <a:pt x="88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66" name="Freeform 437"/>
            <p:cNvSpPr>
              <a:spLocks/>
            </p:cNvSpPr>
            <p:nvPr/>
          </p:nvSpPr>
          <p:spPr bwMode="auto">
            <a:xfrm>
              <a:off x="6750" y="3768"/>
              <a:ext cx="61" cy="57"/>
            </a:xfrm>
            <a:custGeom>
              <a:avLst/>
              <a:gdLst>
                <a:gd name="T0" fmla="*/ 0 w 244"/>
                <a:gd name="T1" fmla="*/ 0 h 228"/>
                <a:gd name="T2" fmla="*/ 0 w 244"/>
                <a:gd name="T3" fmla="*/ 0 h 228"/>
                <a:gd name="T4" fmla="*/ 0 w 244"/>
                <a:gd name="T5" fmla="*/ 0 h 228"/>
                <a:gd name="T6" fmla="*/ 0 w 244"/>
                <a:gd name="T7" fmla="*/ 0 h 228"/>
                <a:gd name="T8" fmla="*/ 0 w 244"/>
                <a:gd name="T9" fmla="*/ 0 h 228"/>
                <a:gd name="T10" fmla="*/ 0 w 244"/>
                <a:gd name="T11" fmla="*/ 0 h 228"/>
                <a:gd name="T12" fmla="*/ 0 w 244"/>
                <a:gd name="T13" fmla="*/ 0 h 228"/>
                <a:gd name="T14" fmla="*/ 0 w 244"/>
                <a:gd name="T15" fmla="*/ 0 h 228"/>
                <a:gd name="T16" fmla="*/ 0 w 244"/>
                <a:gd name="T17" fmla="*/ 0 h 228"/>
                <a:gd name="T18" fmla="*/ 0 w 244"/>
                <a:gd name="T19" fmla="*/ 0 h 228"/>
                <a:gd name="T20" fmla="*/ 0 w 244"/>
                <a:gd name="T21" fmla="*/ 0 h 228"/>
                <a:gd name="T22" fmla="*/ 0 w 244"/>
                <a:gd name="T23" fmla="*/ 0 h 228"/>
                <a:gd name="T24" fmla="*/ 0 w 244"/>
                <a:gd name="T25" fmla="*/ 0 h 228"/>
                <a:gd name="T26" fmla="*/ 0 w 244"/>
                <a:gd name="T27" fmla="*/ 0 h 228"/>
                <a:gd name="T28" fmla="*/ 0 w 244"/>
                <a:gd name="T29" fmla="*/ 0 h 228"/>
                <a:gd name="T30" fmla="*/ 0 w 244"/>
                <a:gd name="T31" fmla="*/ 0 h 228"/>
                <a:gd name="T32" fmla="*/ 0 w 244"/>
                <a:gd name="T33" fmla="*/ 0 h 228"/>
                <a:gd name="T34" fmla="*/ 0 w 244"/>
                <a:gd name="T35" fmla="*/ 0 h 228"/>
                <a:gd name="T36" fmla="*/ 0 w 244"/>
                <a:gd name="T37" fmla="*/ 0 h 228"/>
                <a:gd name="T38" fmla="*/ 0 w 244"/>
                <a:gd name="T39" fmla="*/ 0 h 228"/>
                <a:gd name="T40" fmla="*/ 0 w 244"/>
                <a:gd name="T41" fmla="*/ 0 h 228"/>
                <a:gd name="T42" fmla="*/ 0 w 244"/>
                <a:gd name="T43" fmla="*/ 0 h 228"/>
                <a:gd name="T44" fmla="*/ 0 w 244"/>
                <a:gd name="T45" fmla="*/ 0 h 228"/>
                <a:gd name="T46" fmla="*/ 0 w 244"/>
                <a:gd name="T47" fmla="*/ 0 h 228"/>
                <a:gd name="T48" fmla="*/ 0 w 244"/>
                <a:gd name="T49" fmla="*/ 0 h 228"/>
                <a:gd name="T50" fmla="*/ 0 w 244"/>
                <a:gd name="T51" fmla="*/ 0 h 228"/>
                <a:gd name="T52" fmla="*/ 0 w 244"/>
                <a:gd name="T53" fmla="*/ 0 h 228"/>
                <a:gd name="T54" fmla="*/ 0 w 244"/>
                <a:gd name="T55" fmla="*/ 0 h 228"/>
                <a:gd name="T56" fmla="*/ 0 w 244"/>
                <a:gd name="T57" fmla="*/ 0 h 228"/>
                <a:gd name="T58" fmla="*/ 0 w 244"/>
                <a:gd name="T59" fmla="*/ 0 h 228"/>
                <a:gd name="T60" fmla="*/ 0 w 244"/>
                <a:gd name="T61" fmla="*/ 0 h 228"/>
                <a:gd name="T62" fmla="*/ 0 w 244"/>
                <a:gd name="T63" fmla="*/ 0 h 228"/>
                <a:gd name="T64" fmla="*/ 0 w 244"/>
                <a:gd name="T65" fmla="*/ 0 h 228"/>
                <a:gd name="T66" fmla="*/ 0 w 244"/>
                <a:gd name="T67" fmla="*/ 0 h 228"/>
                <a:gd name="T68" fmla="*/ 0 w 244"/>
                <a:gd name="T69" fmla="*/ 0 h 228"/>
                <a:gd name="T70" fmla="*/ 0 w 244"/>
                <a:gd name="T71" fmla="*/ 0 h 228"/>
                <a:gd name="T72" fmla="*/ 0 w 244"/>
                <a:gd name="T73" fmla="*/ 0 h 228"/>
                <a:gd name="T74" fmla="*/ 0 w 244"/>
                <a:gd name="T75" fmla="*/ 0 h 228"/>
                <a:gd name="T76" fmla="*/ 0 w 244"/>
                <a:gd name="T77" fmla="*/ 0 h 228"/>
                <a:gd name="T78" fmla="*/ 0 w 244"/>
                <a:gd name="T79" fmla="*/ 0 h 228"/>
                <a:gd name="T80" fmla="*/ 0 w 244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4"/>
                <a:gd name="T124" fmla="*/ 0 h 228"/>
                <a:gd name="T125" fmla="*/ 244 w 244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4" h="228">
                  <a:moveTo>
                    <a:pt x="128" y="4"/>
                  </a:moveTo>
                  <a:lnTo>
                    <a:pt x="136" y="3"/>
                  </a:lnTo>
                  <a:lnTo>
                    <a:pt x="146" y="3"/>
                  </a:lnTo>
                  <a:lnTo>
                    <a:pt x="155" y="2"/>
                  </a:lnTo>
                  <a:lnTo>
                    <a:pt x="166" y="2"/>
                  </a:lnTo>
                  <a:lnTo>
                    <a:pt x="177" y="2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7" y="2"/>
                  </a:lnTo>
                  <a:lnTo>
                    <a:pt x="214" y="3"/>
                  </a:lnTo>
                  <a:lnTo>
                    <a:pt x="223" y="6"/>
                  </a:lnTo>
                  <a:lnTo>
                    <a:pt x="229" y="10"/>
                  </a:lnTo>
                  <a:lnTo>
                    <a:pt x="235" y="16"/>
                  </a:lnTo>
                  <a:lnTo>
                    <a:pt x="240" y="22"/>
                  </a:lnTo>
                  <a:lnTo>
                    <a:pt x="243" y="31"/>
                  </a:lnTo>
                  <a:lnTo>
                    <a:pt x="244" y="40"/>
                  </a:lnTo>
                  <a:lnTo>
                    <a:pt x="244" y="55"/>
                  </a:lnTo>
                  <a:lnTo>
                    <a:pt x="242" y="63"/>
                  </a:lnTo>
                  <a:lnTo>
                    <a:pt x="241" y="72"/>
                  </a:lnTo>
                  <a:lnTo>
                    <a:pt x="238" y="80"/>
                  </a:lnTo>
                  <a:lnTo>
                    <a:pt x="238" y="90"/>
                  </a:lnTo>
                  <a:lnTo>
                    <a:pt x="236" y="99"/>
                  </a:lnTo>
                  <a:lnTo>
                    <a:pt x="235" y="109"/>
                  </a:lnTo>
                  <a:lnTo>
                    <a:pt x="234" y="117"/>
                  </a:lnTo>
                  <a:lnTo>
                    <a:pt x="234" y="128"/>
                  </a:lnTo>
                  <a:lnTo>
                    <a:pt x="232" y="137"/>
                  </a:lnTo>
                  <a:lnTo>
                    <a:pt x="231" y="145"/>
                  </a:lnTo>
                  <a:lnTo>
                    <a:pt x="231" y="154"/>
                  </a:lnTo>
                  <a:lnTo>
                    <a:pt x="231" y="164"/>
                  </a:lnTo>
                  <a:lnTo>
                    <a:pt x="231" y="172"/>
                  </a:lnTo>
                  <a:lnTo>
                    <a:pt x="232" y="181"/>
                  </a:lnTo>
                  <a:lnTo>
                    <a:pt x="234" y="191"/>
                  </a:lnTo>
                  <a:lnTo>
                    <a:pt x="235" y="200"/>
                  </a:lnTo>
                  <a:lnTo>
                    <a:pt x="219" y="200"/>
                  </a:lnTo>
                  <a:lnTo>
                    <a:pt x="205" y="202"/>
                  </a:lnTo>
                  <a:lnTo>
                    <a:pt x="189" y="203"/>
                  </a:lnTo>
                  <a:lnTo>
                    <a:pt x="176" y="205"/>
                  </a:lnTo>
                  <a:lnTo>
                    <a:pt x="160" y="206"/>
                  </a:lnTo>
                  <a:lnTo>
                    <a:pt x="147" y="208"/>
                  </a:lnTo>
                  <a:lnTo>
                    <a:pt x="131" y="209"/>
                  </a:lnTo>
                  <a:lnTo>
                    <a:pt x="119" y="211"/>
                  </a:lnTo>
                  <a:lnTo>
                    <a:pt x="103" y="212"/>
                  </a:lnTo>
                  <a:lnTo>
                    <a:pt x="89" y="213"/>
                  </a:lnTo>
                  <a:lnTo>
                    <a:pt x="75" y="216"/>
                  </a:lnTo>
                  <a:lnTo>
                    <a:pt x="61" y="219"/>
                  </a:lnTo>
                  <a:lnTo>
                    <a:pt x="48" y="221"/>
                  </a:lnTo>
                  <a:lnTo>
                    <a:pt x="34" y="222"/>
                  </a:lnTo>
                  <a:lnTo>
                    <a:pt x="19" y="224"/>
                  </a:lnTo>
                  <a:lnTo>
                    <a:pt x="6" y="228"/>
                  </a:lnTo>
                  <a:lnTo>
                    <a:pt x="2" y="213"/>
                  </a:lnTo>
                  <a:lnTo>
                    <a:pt x="1" y="202"/>
                  </a:lnTo>
                  <a:lnTo>
                    <a:pt x="0" y="189"/>
                  </a:lnTo>
                  <a:lnTo>
                    <a:pt x="2" y="176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6"/>
                  </a:lnTo>
                  <a:lnTo>
                    <a:pt x="14" y="124"/>
                  </a:lnTo>
                  <a:lnTo>
                    <a:pt x="18" y="110"/>
                  </a:lnTo>
                  <a:lnTo>
                    <a:pt x="24" y="97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8" y="38"/>
                  </a:lnTo>
                  <a:lnTo>
                    <a:pt x="52" y="29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1" y="10"/>
                  </a:lnTo>
                  <a:lnTo>
                    <a:pt x="66" y="9"/>
                  </a:lnTo>
                  <a:lnTo>
                    <a:pt x="73" y="9"/>
                  </a:lnTo>
                  <a:lnTo>
                    <a:pt x="79" y="9"/>
                  </a:lnTo>
                  <a:lnTo>
                    <a:pt x="85" y="8"/>
                  </a:lnTo>
                  <a:lnTo>
                    <a:pt x="93" y="8"/>
                  </a:lnTo>
                  <a:lnTo>
                    <a:pt x="99" y="8"/>
                  </a:lnTo>
                  <a:lnTo>
                    <a:pt x="106" y="8"/>
                  </a:lnTo>
                  <a:lnTo>
                    <a:pt x="111" y="7"/>
                  </a:lnTo>
                  <a:lnTo>
                    <a:pt x="118" y="6"/>
                  </a:lnTo>
                  <a:lnTo>
                    <a:pt x="122" y="5"/>
                  </a:lnTo>
                  <a:lnTo>
                    <a:pt x="1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67" name="Freeform 438"/>
            <p:cNvSpPr>
              <a:spLocks/>
            </p:cNvSpPr>
            <p:nvPr/>
          </p:nvSpPr>
          <p:spPr bwMode="auto">
            <a:xfrm>
              <a:off x="7151" y="3789"/>
              <a:ext cx="12" cy="82"/>
            </a:xfrm>
            <a:custGeom>
              <a:avLst/>
              <a:gdLst>
                <a:gd name="T0" fmla="*/ 0 w 46"/>
                <a:gd name="T1" fmla="*/ 0 h 328"/>
                <a:gd name="T2" fmla="*/ 0 w 46"/>
                <a:gd name="T3" fmla="*/ 0 h 328"/>
                <a:gd name="T4" fmla="*/ 0 w 46"/>
                <a:gd name="T5" fmla="*/ 0 h 328"/>
                <a:gd name="T6" fmla="*/ 0 w 46"/>
                <a:gd name="T7" fmla="*/ 0 h 328"/>
                <a:gd name="T8" fmla="*/ 0 w 46"/>
                <a:gd name="T9" fmla="*/ 0 h 328"/>
                <a:gd name="T10" fmla="*/ 0 w 46"/>
                <a:gd name="T11" fmla="*/ 0 h 328"/>
                <a:gd name="T12" fmla="*/ 0 w 46"/>
                <a:gd name="T13" fmla="*/ 0 h 328"/>
                <a:gd name="T14" fmla="*/ 0 w 46"/>
                <a:gd name="T15" fmla="*/ 0 h 328"/>
                <a:gd name="T16" fmla="*/ 0 w 46"/>
                <a:gd name="T17" fmla="*/ 0 h 328"/>
                <a:gd name="T18" fmla="*/ 0 w 46"/>
                <a:gd name="T19" fmla="*/ 0 h 328"/>
                <a:gd name="T20" fmla="*/ 0 w 46"/>
                <a:gd name="T21" fmla="*/ 0 h 328"/>
                <a:gd name="T22" fmla="*/ 0 w 46"/>
                <a:gd name="T23" fmla="*/ 0 h 328"/>
                <a:gd name="T24" fmla="*/ 0 w 46"/>
                <a:gd name="T25" fmla="*/ 0 h 328"/>
                <a:gd name="T26" fmla="*/ 0 w 46"/>
                <a:gd name="T27" fmla="*/ 0 h 328"/>
                <a:gd name="T28" fmla="*/ 0 w 46"/>
                <a:gd name="T29" fmla="*/ 0 h 328"/>
                <a:gd name="T30" fmla="*/ 0 w 46"/>
                <a:gd name="T31" fmla="*/ 0 h 328"/>
                <a:gd name="T32" fmla="*/ 0 w 46"/>
                <a:gd name="T33" fmla="*/ 0 h 328"/>
                <a:gd name="T34" fmla="*/ 0 w 46"/>
                <a:gd name="T35" fmla="*/ 0 h 328"/>
                <a:gd name="T36" fmla="*/ 0 w 46"/>
                <a:gd name="T37" fmla="*/ 0 h 328"/>
                <a:gd name="T38" fmla="*/ 0 w 46"/>
                <a:gd name="T39" fmla="*/ 0 h 328"/>
                <a:gd name="T40" fmla="*/ 0 w 46"/>
                <a:gd name="T41" fmla="*/ 0 h 328"/>
                <a:gd name="T42" fmla="*/ 0 w 46"/>
                <a:gd name="T43" fmla="*/ 0 h 328"/>
                <a:gd name="T44" fmla="*/ 0 w 46"/>
                <a:gd name="T45" fmla="*/ 0 h 328"/>
                <a:gd name="T46" fmla="*/ 0 w 46"/>
                <a:gd name="T47" fmla="*/ 0 h 328"/>
                <a:gd name="T48" fmla="*/ 0 w 46"/>
                <a:gd name="T49" fmla="*/ 0 h 328"/>
                <a:gd name="T50" fmla="*/ 0 w 46"/>
                <a:gd name="T51" fmla="*/ 0 h 328"/>
                <a:gd name="T52" fmla="*/ 0 w 46"/>
                <a:gd name="T53" fmla="*/ 0 h 328"/>
                <a:gd name="T54" fmla="*/ 0 w 46"/>
                <a:gd name="T55" fmla="*/ 0 h 328"/>
                <a:gd name="T56" fmla="*/ 0 w 46"/>
                <a:gd name="T57" fmla="*/ 0 h 328"/>
                <a:gd name="T58" fmla="*/ 0 w 46"/>
                <a:gd name="T59" fmla="*/ 0 h 328"/>
                <a:gd name="T60" fmla="*/ 0 w 46"/>
                <a:gd name="T61" fmla="*/ 0 h 328"/>
                <a:gd name="T62" fmla="*/ 0 w 46"/>
                <a:gd name="T63" fmla="*/ 0 h 328"/>
                <a:gd name="T64" fmla="*/ 0 w 46"/>
                <a:gd name="T65" fmla="*/ 0 h 328"/>
                <a:gd name="T66" fmla="*/ 0 w 46"/>
                <a:gd name="T67" fmla="*/ 0 h 328"/>
                <a:gd name="T68" fmla="*/ 0 w 46"/>
                <a:gd name="T69" fmla="*/ 0 h 328"/>
                <a:gd name="T70" fmla="*/ 0 w 46"/>
                <a:gd name="T71" fmla="*/ 0 h 328"/>
                <a:gd name="T72" fmla="*/ 0 w 46"/>
                <a:gd name="T73" fmla="*/ 0 h 328"/>
                <a:gd name="T74" fmla="*/ 0 w 46"/>
                <a:gd name="T75" fmla="*/ 0 h 328"/>
                <a:gd name="T76" fmla="*/ 0 w 46"/>
                <a:gd name="T77" fmla="*/ 0 h 328"/>
                <a:gd name="T78" fmla="*/ 0 w 46"/>
                <a:gd name="T79" fmla="*/ 0 h 328"/>
                <a:gd name="T80" fmla="*/ 0 w 46"/>
                <a:gd name="T81" fmla="*/ 0 h 328"/>
                <a:gd name="T82" fmla="*/ 0 w 46"/>
                <a:gd name="T83" fmla="*/ 0 h 328"/>
                <a:gd name="T84" fmla="*/ 0 w 46"/>
                <a:gd name="T85" fmla="*/ 0 h 328"/>
                <a:gd name="T86" fmla="*/ 0 w 46"/>
                <a:gd name="T87" fmla="*/ 0 h 328"/>
                <a:gd name="T88" fmla="*/ 0 w 46"/>
                <a:gd name="T89" fmla="*/ 0 h 328"/>
                <a:gd name="T90" fmla="*/ 0 w 46"/>
                <a:gd name="T91" fmla="*/ 0 h 328"/>
                <a:gd name="T92" fmla="*/ 0 w 46"/>
                <a:gd name="T93" fmla="*/ 0 h 328"/>
                <a:gd name="T94" fmla="*/ 0 w 46"/>
                <a:gd name="T95" fmla="*/ 0 h 328"/>
                <a:gd name="T96" fmla="*/ 0 w 46"/>
                <a:gd name="T97" fmla="*/ 0 h 328"/>
                <a:gd name="T98" fmla="*/ 0 w 46"/>
                <a:gd name="T99" fmla="*/ 0 h 328"/>
                <a:gd name="T100" fmla="*/ 0 w 46"/>
                <a:gd name="T101" fmla="*/ 0 h 328"/>
                <a:gd name="T102" fmla="*/ 0 w 46"/>
                <a:gd name="T103" fmla="*/ 0 h 328"/>
                <a:gd name="T104" fmla="*/ 0 w 46"/>
                <a:gd name="T105" fmla="*/ 0 h 328"/>
                <a:gd name="T106" fmla="*/ 0 w 46"/>
                <a:gd name="T107" fmla="*/ 0 h 328"/>
                <a:gd name="T108" fmla="*/ 0 w 46"/>
                <a:gd name="T109" fmla="*/ 0 h 328"/>
                <a:gd name="T110" fmla="*/ 0 w 46"/>
                <a:gd name="T111" fmla="*/ 0 h 328"/>
                <a:gd name="T112" fmla="*/ 0 w 46"/>
                <a:gd name="T113" fmla="*/ 0 h 328"/>
                <a:gd name="T114" fmla="*/ 0 w 46"/>
                <a:gd name="T115" fmla="*/ 0 h 328"/>
                <a:gd name="T116" fmla="*/ 0 w 46"/>
                <a:gd name="T117" fmla="*/ 0 h 328"/>
                <a:gd name="T118" fmla="*/ 0 w 46"/>
                <a:gd name="T119" fmla="*/ 0 h 328"/>
                <a:gd name="T120" fmla="*/ 0 w 46"/>
                <a:gd name="T121" fmla="*/ 0 h 328"/>
                <a:gd name="T122" fmla="*/ 0 w 46"/>
                <a:gd name="T123" fmla="*/ 0 h 3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"/>
                <a:gd name="T187" fmla="*/ 0 h 328"/>
                <a:gd name="T188" fmla="*/ 46 w 46"/>
                <a:gd name="T189" fmla="*/ 328 h 3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" h="328">
                  <a:moveTo>
                    <a:pt x="16" y="0"/>
                  </a:moveTo>
                  <a:lnTo>
                    <a:pt x="22" y="3"/>
                  </a:lnTo>
                  <a:lnTo>
                    <a:pt x="28" y="5"/>
                  </a:lnTo>
                  <a:lnTo>
                    <a:pt x="33" y="9"/>
                  </a:lnTo>
                  <a:lnTo>
                    <a:pt x="38" y="15"/>
                  </a:lnTo>
                  <a:lnTo>
                    <a:pt x="40" y="18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6" y="35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45" y="60"/>
                  </a:lnTo>
                  <a:lnTo>
                    <a:pt x="43" y="67"/>
                  </a:lnTo>
                  <a:lnTo>
                    <a:pt x="41" y="74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7" y="96"/>
                  </a:lnTo>
                  <a:lnTo>
                    <a:pt x="35" y="102"/>
                  </a:lnTo>
                  <a:lnTo>
                    <a:pt x="35" y="109"/>
                  </a:lnTo>
                  <a:lnTo>
                    <a:pt x="35" y="117"/>
                  </a:lnTo>
                  <a:lnTo>
                    <a:pt x="35" y="124"/>
                  </a:lnTo>
                  <a:lnTo>
                    <a:pt x="35" y="130"/>
                  </a:lnTo>
                  <a:lnTo>
                    <a:pt x="35" y="137"/>
                  </a:lnTo>
                  <a:lnTo>
                    <a:pt x="38" y="143"/>
                  </a:lnTo>
                  <a:lnTo>
                    <a:pt x="35" y="152"/>
                  </a:lnTo>
                  <a:lnTo>
                    <a:pt x="35" y="162"/>
                  </a:lnTo>
                  <a:lnTo>
                    <a:pt x="33" y="170"/>
                  </a:lnTo>
                  <a:lnTo>
                    <a:pt x="33" y="180"/>
                  </a:lnTo>
                  <a:lnTo>
                    <a:pt x="32" y="189"/>
                  </a:lnTo>
                  <a:lnTo>
                    <a:pt x="32" y="198"/>
                  </a:lnTo>
                  <a:lnTo>
                    <a:pt x="32" y="208"/>
                  </a:lnTo>
                  <a:lnTo>
                    <a:pt x="32" y="219"/>
                  </a:lnTo>
                  <a:lnTo>
                    <a:pt x="30" y="228"/>
                  </a:lnTo>
                  <a:lnTo>
                    <a:pt x="29" y="238"/>
                  </a:lnTo>
                  <a:lnTo>
                    <a:pt x="28" y="247"/>
                  </a:lnTo>
                  <a:lnTo>
                    <a:pt x="28" y="258"/>
                  </a:lnTo>
                  <a:lnTo>
                    <a:pt x="27" y="268"/>
                  </a:lnTo>
                  <a:lnTo>
                    <a:pt x="26" y="279"/>
                  </a:lnTo>
                  <a:lnTo>
                    <a:pt x="23" y="287"/>
                  </a:lnTo>
                  <a:lnTo>
                    <a:pt x="23" y="298"/>
                  </a:lnTo>
                  <a:lnTo>
                    <a:pt x="21" y="304"/>
                  </a:lnTo>
                  <a:lnTo>
                    <a:pt x="18" y="312"/>
                  </a:lnTo>
                  <a:lnTo>
                    <a:pt x="16" y="320"/>
                  </a:lnTo>
                  <a:lnTo>
                    <a:pt x="14" y="328"/>
                  </a:lnTo>
                  <a:lnTo>
                    <a:pt x="10" y="308"/>
                  </a:lnTo>
                  <a:lnTo>
                    <a:pt x="6" y="288"/>
                  </a:lnTo>
                  <a:lnTo>
                    <a:pt x="4" y="268"/>
                  </a:lnTo>
                  <a:lnTo>
                    <a:pt x="3" y="247"/>
                  </a:lnTo>
                  <a:lnTo>
                    <a:pt x="0" y="226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63"/>
                  </a:lnTo>
                  <a:lnTo>
                    <a:pt x="0" y="141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4" y="77"/>
                  </a:lnTo>
                  <a:lnTo>
                    <a:pt x="6" y="57"/>
                  </a:lnTo>
                  <a:lnTo>
                    <a:pt x="9" y="36"/>
                  </a:lnTo>
                  <a:lnTo>
                    <a:pt x="11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68" name="Freeform 439"/>
            <p:cNvSpPr>
              <a:spLocks/>
            </p:cNvSpPr>
            <p:nvPr/>
          </p:nvSpPr>
          <p:spPr bwMode="auto">
            <a:xfrm>
              <a:off x="7090" y="3792"/>
              <a:ext cx="13" cy="85"/>
            </a:xfrm>
            <a:custGeom>
              <a:avLst/>
              <a:gdLst>
                <a:gd name="T0" fmla="*/ 0 w 56"/>
                <a:gd name="T1" fmla="*/ 0 h 342"/>
                <a:gd name="T2" fmla="*/ 0 w 56"/>
                <a:gd name="T3" fmla="*/ 0 h 342"/>
                <a:gd name="T4" fmla="*/ 0 w 56"/>
                <a:gd name="T5" fmla="*/ 0 h 342"/>
                <a:gd name="T6" fmla="*/ 0 w 56"/>
                <a:gd name="T7" fmla="*/ 0 h 342"/>
                <a:gd name="T8" fmla="*/ 0 w 56"/>
                <a:gd name="T9" fmla="*/ 0 h 342"/>
                <a:gd name="T10" fmla="*/ 0 w 56"/>
                <a:gd name="T11" fmla="*/ 0 h 342"/>
                <a:gd name="T12" fmla="*/ 0 w 56"/>
                <a:gd name="T13" fmla="*/ 0 h 342"/>
                <a:gd name="T14" fmla="*/ 0 w 56"/>
                <a:gd name="T15" fmla="*/ 0 h 342"/>
                <a:gd name="T16" fmla="*/ 0 w 56"/>
                <a:gd name="T17" fmla="*/ 0 h 342"/>
                <a:gd name="T18" fmla="*/ 0 w 56"/>
                <a:gd name="T19" fmla="*/ 0 h 342"/>
                <a:gd name="T20" fmla="*/ 0 w 56"/>
                <a:gd name="T21" fmla="*/ 0 h 342"/>
                <a:gd name="T22" fmla="*/ 0 w 56"/>
                <a:gd name="T23" fmla="*/ 0 h 342"/>
                <a:gd name="T24" fmla="*/ 0 w 56"/>
                <a:gd name="T25" fmla="*/ 0 h 342"/>
                <a:gd name="T26" fmla="*/ 0 w 56"/>
                <a:gd name="T27" fmla="*/ 0 h 342"/>
                <a:gd name="T28" fmla="*/ 0 w 56"/>
                <a:gd name="T29" fmla="*/ 0 h 342"/>
                <a:gd name="T30" fmla="*/ 0 w 56"/>
                <a:gd name="T31" fmla="*/ 0 h 342"/>
                <a:gd name="T32" fmla="*/ 0 w 56"/>
                <a:gd name="T33" fmla="*/ 0 h 342"/>
                <a:gd name="T34" fmla="*/ 0 w 56"/>
                <a:gd name="T35" fmla="*/ 0 h 342"/>
                <a:gd name="T36" fmla="*/ 0 w 56"/>
                <a:gd name="T37" fmla="*/ 0 h 342"/>
                <a:gd name="T38" fmla="*/ 0 w 56"/>
                <a:gd name="T39" fmla="*/ 0 h 342"/>
                <a:gd name="T40" fmla="*/ 0 w 56"/>
                <a:gd name="T41" fmla="*/ 0 h 342"/>
                <a:gd name="T42" fmla="*/ 0 w 56"/>
                <a:gd name="T43" fmla="*/ 0 h 342"/>
                <a:gd name="T44" fmla="*/ 0 w 56"/>
                <a:gd name="T45" fmla="*/ 0 h 342"/>
                <a:gd name="T46" fmla="*/ 0 w 56"/>
                <a:gd name="T47" fmla="*/ 0 h 342"/>
                <a:gd name="T48" fmla="*/ 0 w 56"/>
                <a:gd name="T49" fmla="*/ 0 h 342"/>
                <a:gd name="T50" fmla="*/ 0 w 56"/>
                <a:gd name="T51" fmla="*/ 0 h 342"/>
                <a:gd name="T52" fmla="*/ 0 w 56"/>
                <a:gd name="T53" fmla="*/ 0 h 342"/>
                <a:gd name="T54" fmla="*/ 0 w 56"/>
                <a:gd name="T55" fmla="*/ 0 h 342"/>
                <a:gd name="T56" fmla="*/ 0 w 56"/>
                <a:gd name="T57" fmla="*/ 0 h 342"/>
                <a:gd name="T58" fmla="*/ 0 w 56"/>
                <a:gd name="T59" fmla="*/ 0 h 342"/>
                <a:gd name="T60" fmla="*/ 0 w 56"/>
                <a:gd name="T61" fmla="*/ 0 h 342"/>
                <a:gd name="T62" fmla="*/ 0 w 56"/>
                <a:gd name="T63" fmla="*/ 0 h 342"/>
                <a:gd name="T64" fmla="*/ 0 w 56"/>
                <a:gd name="T65" fmla="*/ 0 h 342"/>
                <a:gd name="T66" fmla="*/ 0 w 56"/>
                <a:gd name="T67" fmla="*/ 0 h 342"/>
                <a:gd name="T68" fmla="*/ 0 w 56"/>
                <a:gd name="T69" fmla="*/ 0 h 342"/>
                <a:gd name="T70" fmla="*/ 0 w 56"/>
                <a:gd name="T71" fmla="*/ 0 h 342"/>
                <a:gd name="T72" fmla="*/ 0 w 56"/>
                <a:gd name="T73" fmla="*/ 0 h 3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342"/>
                <a:gd name="T113" fmla="*/ 56 w 56"/>
                <a:gd name="T114" fmla="*/ 342 h 3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342">
                  <a:moveTo>
                    <a:pt x="19" y="0"/>
                  </a:moveTo>
                  <a:lnTo>
                    <a:pt x="25" y="0"/>
                  </a:lnTo>
                  <a:lnTo>
                    <a:pt x="29" y="3"/>
                  </a:lnTo>
                  <a:lnTo>
                    <a:pt x="34" y="4"/>
                  </a:lnTo>
                  <a:lnTo>
                    <a:pt x="39" y="7"/>
                  </a:lnTo>
                  <a:lnTo>
                    <a:pt x="46" y="13"/>
                  </a:lnTo>
                  <a:lnTo>
                    <a:pt x="51" y="24"/>
                  </a:lnTo>
                  <a:lnTo>
                    <a:pt x="52" y="27"/>
                  </a:lnTo>
                  <a:lnTo>
                    <a:pt x="53" y="34"/>
                  </a:lnTo>
                  <a:lnTo>
                    <a:pt x="55" y="39"/>
                  </a:lnTo>
                  <a:lnTo>
                    <a:pt x="56" y="45"/>
                  </a:lnTo>
                  <a:lnTo>
                    <a:pt x="56" y="51"/>
                  </a:lnTo>
                  <a:lnTo>
                    <a:pt x="56" y="57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3" y="80"/>
                  </a:lnTo>
                  <a:lnTo>
                    <a:pt x="52" y="89"/>
                  </a:lnTo>
                  <a:lnTo>
                    <a:pt x="51" y="98"/>
                  </a:lnTo>
                  <a:lnTo>
                    <a:pt x="50" y="109"/>
                  </a:lnTo>
                  <a:lnTo>
                    <a:pt x="49" y="116"/>
                  </a:lnTo>
                  <a:lnTo>
                    <a:pt x="47" y="125"/>
                  </a:lnTo>
                  <a:lnTo>
                    <a:pt x="45" y="132"/>
                  </a:lnTo>
                  <a:lnTo>
                    <a:pt x="45" y="141"/>
                  </a:lnTo>
                  <a:lnTo>
                    <a:pt x="45" y="152"/>
                  </a:lnTo>
                  <a:lnTo>
                    <a:pt x="45" y="165"/>
                  </a:lnTo>
                  <a:lnTo>
                    <a:pt x="45" y="178"/>
                  </a:lnTo>
                  <a:lnTo>
                    <a:pt x="46" y="191"/>
                  </a:lnTo>
                  <a:lnTo>
                    <a:pt x="46" y="203"/>
                  </a:lnTo>
                  <a:lnTo>
                    <a:pt x="46" y="215"/>
                  </a:lnTo>
                  <a:lnTo>
                    <a:pt x="46" y="227"/>
                  </a:lnTo>
                  <a:lnTo>
                    <a:pt x="47" y="242"/>
                  </a:lnTo>
                  <a:lnTo>
                    <a:pt x="47" y="253"/>
                  </a:lnTo>
                  <a:lnTo>
                    <a:pt x="47" y="266"/>
                  </a:lnTo>
                  <a:lnTo>
                    <a:pt x="47" y="278"/>
                  </a:lnTo>
                  <a:lnTo>
                    <a:pt x="47" y="291"/>
                  </a:lnTo>
                  <a:lnTo>
                    <a:pt x="47" y="303"/>
                  </a:lnTo>
                  <a:lnTo>
                    <a:pt x="47" y="316"/>
                  </a:lnTo>
                  <a:lnTo>
                    <a:pt x="47" y="329"/>
                  </a:lnTo>
                  <a:lnTo>
                    <a:pt x="47" y="342"/>
                  </a:lnTo>
                  <a:lnTo>
                    <a:pt x="33" y="332"/>
                  </a:lnTo>
                  <a:lnTo>
                    <a:pt x="23" y="323"/>
                  </a:lnTo>
                  <a:lnTo>
                    <a:pt x="15" y="311"/>
                  </a:lnTo>
                  <a:lnTo>
                    <a:pt x="10" y="299"/>
                  </a:lnTo>
                  <a:lnTo>
                    <a:pt x="5" y="285"/>
                  </a:lnTo>
                  <a:lnTo>
                    <a:pt x="3" y="271"/>
                  </a:lnTo>
                  <a:lnTo>
                    <a:pt x="3" y="256"/>
                  </a:lnTo>
                  <a:lnTo>
                    <a:pt x="3" y="240"/>
                  </a:lnTo>
                  <a:lnTo>
                    <a:pt x="3" y="224"/>
                  </a:lnTo>
                  <a:lnTo>
                    <a:pt x="3" y="207"/>
                  </a:lnTo>
                  <a:lnTo>
                    <a:pt x="3" y="190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8" y="141"/>
                  </a:lnTo>
                  <a:lnTo>
                    <a:pt x="8" y="125"/>
                  </a:lnTo>
                  <a:lnTo>
                    <a:pt x="8" y="111"/>
                  </a:lnTo>
                  <a:lnTo>
                    <a:pt x="5" y="104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3" y="85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1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69" name="Freeform 440"/>
            <p:cNvSpPr>
              <a:spLocks/>
            </p:cNvSpPr>
            <p:nvPr/>
          </p:nvSpPr>
          <p:spPr bwMode="auto">
            <a:xfrm>
              <a:off x="7110" y="3792"/>
              <a:ext cx="33" cy="23"/>
            </a:xfrm>
            <a:custGeom>
              <a:avLst/>
              <a:gdLst>
                <a:gd name="T0" fmla="*/ 0 w 130"/>
                <a:gd name="T1" fmla="*/ 0 h 92"/>
                <a:gd name="T2" fmla="*/ 0 w 130"/>
                <a:gd name="T3" fmla="*/ 0 h 92"/>
                <a:gd name="T4" fmla="*/ 0 w 130"/>
                <a:gd name="T5" fmla="*/ 0 h 92"/>
                <a:gd name="T6" fmla="*/ 0 w 130"/>
                <a:gd name="T7" fmla="*/ 0 h 92"/>
                <a:gd name="T8" fmla="*/ 0 w 130"/>
                <a:gd name="T9" fmla="*/ 0 h 92"/>
                <a:gd name="T10" fmla="*/ 0 w 130"/>
                <a:gd name="T11" fmla="*/ 0 h 92"/>
                <a:gd name="T12" fmla="*/ 0 w 130"/>
                <a:gd name="T13" fmla="*/ 0 h 92"/>
                <a:gd name="T14" fmla="*/ 0 w 130"/>
                <a:gd name="T15" fmla="*/ 0 h 92"/>
                <a:gd name="T16" fmla="*/ 0 w 130"/>
                <a:gd name="T17" fmla="*/ 0 h 92"/>
                <a:gd name="T18" fmla="*/ 0 w 130"/>
                <a:gd name="T19" fmla="*/ 0 h 92"/>
                <a:gd name="T20" fmla="*/ 0 w 130"/>
                <a:gd name="T21" fmla="*/ 0 h 92"/>
                <a:gd name="T22" fmla="*/ 0 w 130"/>
                <a:gd name="T23" fmla="*/ 0 h 92"/>
                <a:gd name="T24" fmla="*/ 0 w 130"/>
                <a:gd name="T25" fmla="*/ 0 h 92"/>
                <a:gd name="T26" fmla="*/ 0 w 130"/>
                <a:gd name="T27" fmla="*/ 0 h 92"/>
                <a:gd name="T28" fmla="*/ 0 w 130"/>
                <a:gd name="T29" fmla="*/ 0 h 92"/>
                <a:gd name="T30" fmla="*/ 0 w 130"/>
                <a:gd name="T31" fmla="*/ 0 h 92"/>
                <a:gd name="T32" fmla="*/ 0 w 130"/>
                <a:gd name="T33" fmla="*/ 0 h 92"/>
                <a:gd name="T34" fmla="*/ 0 w 130"/>
                <a:gd name="T35" fmla="*/ 0 h 92"/>
                <a:gd name="T36" fmla="*/ 0 w 130"/>
                <a:gd name="T37" fmla="*/ 0 h 92"/>
                <a:gd name="T38" fmla="*/ 0 w 130"/>
                <a:gd name="T39" fmla="*/ 0 h 92"/>
                <a:gd name="T40" fmla="*/ 0 w 130"/>
                <a:gd name="T41" fmla="*/ 0 h 92"/>
                <a:gd name="T42" fmla="*/ 0 w 130"/>
                <a:gd name="T43" fmla="*/ 0 h 92"/>
                <a:gd name="T44" fmla="*/ 0 w 130"/>
                <a:gd name="T45" fmla="*/ 0 h 92"/>
                <a:gd name="T46" fmla="*/ 0 w 130"/>
                <a:gd name="T47" fmla="*/ 0 h 92"/>
                <a:gd name="T48" fmla="*/ 0 w 130"/>
                <a:gd name="T49" fmla="*/ 0 h 92"/>
                <a:gd name="T50" fmla="*/ 0 w 130"/>
                <a:gd name="T51" fmla="*/ 0 h 92"/>
                <a:gd name="T52" fmla="*/ 0 w 130"/>
                <a:gd name="T53" fmla="*/ 0 h 92"/>
                <a:gd name="T54" fmla="*/ 0 w 130"/>
                <a:gd name="T55" fmla="*/ 0 h 92"/>
                <a:gd name="T56" fmla="*/ 0 w 130"/>
                <a:gd name="T57" fmla="*/ 0 h 92"/>
                <a:gd name="T58" fmla="*/ 0 w 130"/>
                <a:gd name="T59" fmla="*/ 0 h 92"/>
                <a:gd name="T60" fmla="*/ 0 w 130"/>
                <a:gd name="T61" fmla="*/ 0 h 92"/>
                <a:gd name="T62" fmla="*/ 0 w 130"/>
                <a:gd name="T63" fmla="*/ 0 h 92"/>
                <a:gd name="T64" fmla="*/ 0 w 130"/>
                <a:gd name="T65" fmla="*/ 0 h 92"/>
                <a:gd name="T66" fmla="*/ 0 w 130"/>
                <a:gd name="T67" fmla="*/ 0 h 92"/>
                <a:gd name="T68" fmla="*/ 0 w 130"/>
                <a:gd name="T69" fmla="*/ 0 h 92"/>
                <a:gd name="T70" fmla="*/ 0 w 130"/>
                <a:gd name="T71" fmla="*/ 0 h 92"/>
                <a:gd name="T72" fmla="*/ 0 w 130"/>
                <a:gd name="T73" fmla="*/ 0 h 92"/>
                <a:gd name="T74" fmla="*/ 0 w 130"/>
                <a:gd name="T75" fmla="*/ 0 h 92"/>
                <a:gd name="T76" fmla="*/ 0 w 130"/>
                <a:gd name="T77" fmla="*/ 0 h 92"/>
                <a:gd name="T78" fmla="*/ 0 w 130"/>
                <a:gd name="T79" fmla="*/ 0 h 92"/>
                <a:gd name="T80" fmla="*/ 0 w 130"/>
                <a:gd name="T81" fmla="*/ 0 h 92"/>
                <a:gd name="T82" fmla="*/ 0 w 130"/>
                <a:gd name="T83" fmla="*/ 0 h 92"/>
                <a:gd name="T84" fmla="*/ 0 w 130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"/>
                <a:gd name="T130" fmla="*/ 0 h 92"/>
                <a:gd name="T131" fmla="*/ 130 w 130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" h="92">
                  <a:moveTo>
                    <a:pt x="26" y="0"/>
                  </a:moveTo>
                  <a:lnTo>
                    <a:pt x="29" y="4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6" y="7"/>
                  </a:lnTo>
                  <a:lnTo>
                    <a:pt x="51" y="5"/>
                  </a:lnTo>
                  <a:lnTo>
                    <a:pt x="58" y="5"/>
                  </a:lnTo>
                  <a:lnTo>
                    <a:pt x="64" y="4"/>
                  </a:lnTo>
                  <a:lnTo>
                    <a:pt x="71" y="6"/>
                  </a:lnTo>
                  <a:lnTo>
                    <a:pt x="70" y="13"/>
                  </a:lnTo>
                  <a:lnTo>
                    <a:pt x="65" y="18"/>
                  </a:lnTo>
                  <a:lnTo>
                    <a:pt x="59" y="22"/>
                  </a:lnTo>
                  <a:lnTo>
                    <a:pt x="53" y="27"/>
                  </a:lnTo>
                  <a:lnTo>
                    <a:pt x="61" y="27"/>
                  </a:lnTo>
                  <a:lnTo>
                    <a:pt x="68" y="24"/>
                  </a:lnTo>
                  <a:lnTo>
                    <a:pt x="75" y="21"/>
                  </a:lnTo>
                  <a:lnTo>
                    <a:pt x="83" y="17"/>
                  </a:lnTo>
                  <a:lnTo>
                    <a:pt x="92" y="11"/>
                  </a:lnTo>
                  <a:lnTo>
                    <a:pt x="100" y="6"/>
                  </a:lnTo>
                  <a:lnTo>
                    <a:pt x="108" y="3"/>
                  </a:lnTo>
                  <a:lnTo>
                    <a:pt x="117" y="0"/>
                  </a:lnTo>
                  <a:lnTo>
                    <a:pt x="117" y="6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1" y="25"/>
                  </a:lnTo>
                  <a:lnTo>
                    <a:pt x="110" y="23"/>
                  </a:lnTo>
                  <a:lnTo>
                    <a:pt x="100" y="25"/>
                  </a:lnTo>
                  <a:lnTo>
                    <a:pt x="89" y="32"/>
                  </a:lnTo>
                  <a:lnTo>
                    <a:pt x="80" y="37"/>
                  </a:lnTo>
                  <a:lnTo>
                    <a:pt x="82" y="42"/>
                  </a:lnTo>
                  <a:lnTo>
                    <a:pt x="88" y="44"/>
                  </a:lnTo>
                  <a:lnTo>
                    <a:pt x="96" y="40"/>
                  </a:lnTo>
                  <a:lnTo>
                    <a:pt x="104" y="37"/>
                  </a:lnTo>
                  <a:lnTo>
                    <a:pt x="111" y="35"/>
                  </a:lnTo>
                  <a:lnTo>
                    <a:pt x="118" y="35"/>
                  </a:lnTo>
                  <a:lnTo>
                    <a:pt x="122" y="35"/>
                  </a:lnTo>
                  <a:lnTo>
                    <a:pt x="126" y="37"/>
                  </a:lnTo>
                  <a:lnTo>
                    <a:pt x="128" y="40"/>
                  </a:lnTo>
                  <a:lnTo>
                    <a:pt x="130" y="47"/>
                  </a:lnTo>
                  <a:lnTo>
                    <a:pt x="123" y="48"/>
                  </a:lnTo>
                  <a:lnTo>
                    <a:pt x="117" y="51"/>
                  </a:lnTo>
                  <a:lnTo>
                    <a:pt x="110" y="52"/>
                  </a:lnTo>
                  <a:lnTo>
                    <a:pt x="105" y="56"/>
                  </a:lnTo>
                  <a:lnTo>
                    <a:pt x="98" y="57"/>
                  </a:lnTo>
                  <a:lnTo>
                    <a:pt x="92" y="60"/>
                  </a:lnTo>
                  <a:lnTo>
                    <a:pt x="85" y="63"/>
                  </a:lnTo>
                  <a:lnTo>
                    <a:pt x="80" y="67"/>
                  </a:lnTo>
                  <a:lnTo>
                    <a:pt x="87" y="66"/>
                  </a:lnTo>
                  <a:lnTo>
                    <a:pt x="97" y="65"/>
                  </a:lnTo>
                  <a:lnTo>
                    <a:pt x="106" y="61"/>
                  </a:lnTo>
                  <a:lnTo>
                    <a:pt x="117" y="58"/>
                  </a:lnTo>
                  <a:lnTo>
                    <a:pt x="117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21" y="77"/>
                  </a:lnTo>
                  <a:lnTo>
                    <a:pt x="114" y="77"/>
                  </a:lnTo>
                  <a:lnTo>
                    <a:pt x="106" y="78"/>
                  </a:lnTo>
                  <a:lnTo>
                    <a:pt x="100" y="79"/>
                  </a:lnTo>
                  <a:lnTo>
                    <a:pt x="94" y="83"/>
                  </a:lnTo>
                  <a:lnTo>
                    <a:pt x="86" y="84"/>
                  </a:lnTo>
                  <a:lnTo>
                    <a:pt x="80" y="87"/>
                  </a:lnTo>
                  <a:lnTo>
                    <a:pt x="73" y="88"/>
                  </a:lnTo>
                  <a:lnTo>
                    <a:pt x="67" y="90"/>
                  </a:lnTo>
                  <a:lnTo>
                    <a:pt x="61" y="91"/>
                  </a:lnTo>
                  <a:lnTo>
                    <a:pt x="53" y="92"/>
                  </a:lnTo>
                  <a:lnTo>
                    <a:pt x="47" y="92"/>
                  </a:lnTo>
                  <a:lnTo>
                    <a:pt x="43" y="92"/>
                  </a:lnTo>
                  <a:lnTo>
                    <a:pt x="37" y="89"/>
                  </a:lnTo>
                  <a:lnTo>
                    <a:pt x="34" y="88"/>
                  </a:lnTo>
                  <a:lnTo>
                    <a:pt x="30" y="83"/>
                  </a:lnTo>
                  <a:lnTo>
                    <a:pt x="28" y="77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9" y="70"/>
                  </a:lnTo>
                  <a:lnTo>
                    <a:pt x="5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70" name="Freeform 441"/>
            <p:cNvSpPr>
              <a:spLocks/>
            </p:cNvSpPr>
            <p:nvPr/>
          </p:nvSpPr>
          <p:spPr bwMode="auto">
            <a:xfrm>
              <a:off x="7016" y="3794"/>
              <a:ext cx="16" cy="88"/>
            </a:xfrm>
            <a:custGeom>
              <a:avLst/>
              <a:gdLst>
                <a:gd name="T0" fmla="*/ 0 w 64"/>
                <a:gd name="T1" fmla="*/ 0 h 354"/>
                <a:gd name="T2" fmla="*/ 0 w 64"/>
                <a:gd name="T3" fmla="*/ 0 h 354"/>
                <a:gd name="T4" fmla="*/ 0 w 64"/>
                <a:gd name="T5" fmla="*/ 0 h 354"/>
                <a:gd name="T6" fmla="*/ 0 w 64"/>
                <a:gd name="T7" fmla="*/ 0 h 354"/>
                <a:gd name="T8" fmla="*/ 0 w 64"/>
                <a:gd name="T9" fmla="*/ 0 h 354"/>
                <a:gd name="T10" fmla="*/ 0 w 64"/>
                <a:gd name="T11" fmla="*/ 0 h 354"/>
                <a:gd name="T12" fmla="*/ 0 w 64"/>
                <a:gd name="T13" fmla="*/ 0 h 354"/>
                <a:gd name="T14" fmla="*/ 0 w 64"/>
                <a:gd name="T15" fmla="*/ 0 h 354"/>
                <a:gd name="T16" fmla="*/ 0 w 64"/>
                <a:gd name="T17" fmla="*/ 0 h 354"/>
                <a:gd name="T18" fmla="*/ 0 w 64"/>
                <a:gd name="T19" fmla="*/ 0 h 354"/>
                <a:gd name="T20" fmla="*/ 0 w 64"/>
                <a:gd name="T21" fmla="*/ 0 h 354"/>
                <a:gd name="T22" fmla="*/ 0 w 64"/>
                <a:gd name="T23" fmla="*/ 0 h 354"/>
                <a:gd name="T24" fmla="*/ 0 w 64"/>
                <a:gd name="T25" fmla="*/ 0 h 354"/>
                <a:gd name="T26" fmla="*/ 0 w 64"/>
                <a:gd name="T27" fmla="*/ 0 h 354"/>
                <a:gd name="T28" fmla="*/ 0 w 64"/>
                <a:gd name="T29" fmla="*/ 0 h 354"/>
                <a:gd name="T30" fmla="*/ 0 w 64"/>
                <a:gd name="T31" fmla="*/ 0 h 354"/>
                <a:gd name="T32" fmla="*/ 0 w 64"/>
                <a:gd name="T33" fmla="*/ 0 h 354"/>
                <a:gd name="T34" fmla="*/ 0 w 64"/>
                <a:gd name="T35" fmla="*/ 0 h 354"/>
                <a:gd name="T36" fmla="*/ 0 w 64"/>
                <a:gd name="T37" fmla="*/ 0 h 354"/>
                <a:gd name="T38" fmla="*/ 0 w 64"/>
                <a:gd name="T39" fmla="*/ 0 h 354"/>
                <a:gd name="T40" fmla="*/ 0 w 64"/>
                <a:gd name="T41" fmla="*/ 0 h 354"/>
                <a:gd name="T42" fmla="*/ 0 w 64"/>
                <a:gd name="T43" fmla="*/ 0 h 354"/>
                <a:gd name="T44" fmla="*/ 0 w 64"/>
                <a:gd name="T45" fmla="*/ 0 h 354"/>
                <a:gd name="T46" fmla="*/ 0 w 64"/>
                <a:gd name="T47" fmla="*/ 0 h 354"/>
                <a:gd name="T48" fmla="*/ 0 w 64"/>
                <a:gd name="T49" fmla="*/ 0 h 354"/>
                <a:gd name="T50" fmla="*/ 0 w 64"/>
                <a:gd name="T51" fmla="*/ 0 h 354"/>
                <a:gd name="T52" fmla="*/ 0 w 64"/>
                <a:gd name="T53" fmla="*/ 0 h 354"/>
                <a:gd name="T54" fmla="*/ 0 w 64"/>
                <a:gd name="T55" fmla="*/ 0 h 354"/>
                <a:gd name="T56" fmla="*/ 0 w 64"/>
                <a:gd name="T57" fmla="*/ 0 h 354"/>
                <a:gd name="T58" fmla="*/ 0 w 64"/>
                <a:gd name="T59" fmla="*/ 0 h 354"/>
                <a:gd name="T60" fmla="*/ 0 w 64"/>
                <a:gd name="T61" fmla="*/ 0 h 354"/>
                <a:gd name="T62" fmla="*/ 0 w 64"/>
                <a:gd name="T63" fmla="*/ 0 h 354"/>
                <a:gd name="T64" fmla="*/ 0 w 64"/>
                <a:gd name="T65" fmla="*/ 0 h 354"/>
                <a:gd name="T66" fmla="*/ 0 w 64"/>
                <a:gd name="T67" fmla="*/ 0 h 354"/>
                <a:gd name="T68" fmla="*/ 0 w 64"/>
                <a:gd name="T69" fmla="*/ 0 h 354"/>
                <a:gd name="T70" fmla="*/ 0 w 64"/>
                <a:gd name="T71" fmla="*/ 0 h 354"/>
                <a:gd name="T72" fmla="*/ 0 w 64"/>
                <a:gd name="T73" fmla="*/ 0 h 354"/>
                <a:gd name="T74" fmla="*/ 0 w 64"/>
                <a:gd name="T75" fmla="*/ 0 h 354"/>
                <a:gd name="T76" fmla="*/ 0 w 64"/>
                <a:gd name="T77" fmla="*/ 0 h 3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354"/>
                <a:gd name="T119" fmla="*/ 64 w 64"/>
                <a:gd name="T120" fmla="*/ 354 h 3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354">
                  <a:moveTo>
                    <a:pt x="38" y="0"/>
                  </a:moveTo>
                  <a:lnTo>
                    <a:pt x="44" y="1"/>
                  </a:lnTo>
                  <a:lnTo>
                    <a:pt x="50" y="2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1" y="14"/>
                  </a:lnTo>
                  <a:lnTo>
                    <a:pt x="53" y="30"/>
                  </a:lnTo>
                  <a:lnTo>
                    <a:pt x="56" y="49"/>
                  </a:lnTo>
                  <a:lnTo>
                    <a:pt x="57" y="66"/>
                  </a:lnTo>
                  <a:lnTo>
                    <a:pt x="58" y="84"/>
                  </a:lnTo>
                  <a:lnTo>
                    <a:pt x="57" y="102"/>
                  </a:lnTo>
                  <a:lnTo>
                    <a:pt x="57" y="121"/>
                  </a:lnTo>
                  <a:lnTo>
                    <a:pt x="56" y="139"/>
                  </a:lnTo>
                  <a:lnTo>
                    <a:pt x="56" y="158"/>
                  </a:lnTo>
                  <a:lnTo>
                    <a:pt x="54" y="175"/>
                  </a:lnTo>
                  <a:lnTo>
                    <a:pt x="53" y="195"/>
                  </a:lnTo>
                  <a:lnTo>
                    <a:pt x="52" y="212"/>
                  </a:lnTo>
                  <a:lnTo>
                    <a:pt x="52" y="230"/>
                  </a:lnTo>
                  <a:lnTo>
                    <a:pt x="51" y="249"/>
                  </a:lnTo>
                  <a:lnTo>
                    <a:pt x="52" y="267"/>
                  </a:lnTo>
                  <a:lnTo>
                    <a:pt x="52" y="284"/>
                  </a:lnTo>
                  <a:lnTo>
                    <a:pt x="54" y="303"/>
                  </a:lnTo>
                  <a:lnTo>
                    <a:pt x="51" y="311"/>
                  </a:lnTo>
                  <a:lnTo>
                    <a:pt x="51" y="320"/>
                  </a:lnTo>
                  <a:lnTo>
                    <a:pt x="52" y="328"/>
                  </a:lnTo>
                  <a:lnTo>
                    <a:pt x="51" y="336"/>
                  </a:lnTo>
                  <a:lnTo>
                    <a:pt x="44" y="334"/>
                  </a:lnTo>
                  <a:lnTo>
                    <a:pt x="40" y="338"/>
                  </a:lnTo>
                  <a:lnTo>
                    <a:pt x="38" y="342"/>
                  </a:lnTo>
                  <a:lnTo>
                    <a:pt x="38" y="346"/>
                  </a:lnTo>
                  <a:lnTo>
                    <a:pt x="38" y="350"/>
                  </a:lnTo>
                  <a:lnTo>
                    <a:pt x="40" y="354"/>
                  </a:lnTo>
                  <a:lnTo>
                    <a:pt x="30" y="354"/>
                  </a:lnTo>
                  <a:lnTo>
                    <a:pt x="22" y="352"/>
                  </a:lnTo>
                  <a:lnTo>
                    <a:pt x="16" y="348"/>
                  </a:lnTo>
                  <a:lnTo>
                    <a:pt x="12" y="345"/>
                  </a:lnTo>
                  <a:lnTo>
                    <a:pt x="10" y="340"/>
                  </a:lnTo>
                  <a:lnTo>
                    <a:pt x="7" y="334"/>
                  </a:lnTo>
                  <a:lnTo>
                    <a:pt x="5" y="328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3" y="302"/>
                  </a:lnTo>
                  <a:lnTo>
                    <a:pt x="3" y="296"/>
                  </a:lnTo>
                  <a:lnTo>
                    <a:pt x="3" y="290"/>
                  </a:lnTo>
                  <a:lnTo>
                    <a:pt x="3" y="283"/>
                  </a:lnTo>
                  <a:lnTo>
                    <a:pt x="3" y="278"/>
                  </a:lnTo>
                  <a:lnTo>
                    <a:pt x="4" y="271"/>
                  </a:lnTo>
                  <a:lnTo>
                    <a:pt x="4" y="265"/>
                  </a:lnTo>
                  <a:lnTo>
                    <a:pt x="4" y="260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3" y="238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1" y="200"/>
                  </a:lnTo>
                  <a:lnTo>
                    <a:pt x="1" y="185"/>
                  </a:lnTo>
                  <a:lnTo>
                    <a:pt x="3" y="171"/>
                  </a:lnTo>
                  <a:lnTo>
                    <a:pt x="1" y="155"/>
                  </a:lnTo>
                  <a:lnTo>
                    <a:pt x="1" y="141"/>
                  </a:lnTo>
                  <a:lnTo>
                    <a:pt x="1" y="125"/>
                  </a:lnTo>
                  <a:lnTo>
                    <a:pt x="1" y="111"/>
                  </a:lnTo>
                  <a:lnTo>
                    <a:pt x="1" y="96"/>
                  </a:lnTo>
                  <a:lnTo>
                    <a:pt x="1" y="81"/>
                  </a:lnTo>
                  <a:lnTo>
                    <a:pt x="1" y="67"/>
                  </a:lnTo>
                  <a:lnTo>
                    <a:pt x="4" y="53"/>
                  </a:lnTo>
                  <a:lnTo>
                    <a:pt x="6" y="39"/>
                  </a:lnTo>
                  <a:lnTo>
                    <a:pt x="10" y="27"/>
                  </a:lnTo>
                  <a:lnTo>
                    <a:pt x="13" y="15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71" name="Freeform 442"/>
            <p:cNvSpPr>
              <a:spLocks/>
            </p:cNvSpPr>
            <p:nvPr/>
          </p:nvSpPr>
          <p:spPr bwMode="auto">
            <a:xfrm>
              <a:off x="7040" y="3795"/>
              <a:ext cx="42" cy="27"/>
            </a:xfrm>
            <a:custGeom>
              <a:avLst/>
              <a:gdLst>
                <a:gd name="T0" fmla="*/ 0 w 171"/>
                <a:gd name="T1" fmla="*/ 0 h 108"/>
                <a:gd name="T2" fmla="*/ 0 w 171"/>
                <a:gd name="T3" fmla="*/ 0 h 108"/>
                <a:gd name="T4" fmla="*/ 0 w 171"/>
                <a:gd name="T5" fmla="*/ 0 h 108"/>
                <a:gd name="T6" fmla="*/ 0 w 171"/>
                <a:gd name="T7" fmla="*/ 0 h 108"/>
                <a:gd name="T8" fmla="*/ 0 w 171"/>
                <a:gd name="T9" fmla="*/ 0 h 108"/>
                <a:gd name="T10" fmla="*/ 0 w 171"/>
                <a:gd name="T11" fmla="*/ 0 h 108"/>
                <a:gd name="T12" fmla="*/ 0 w 171"/>
                <a:gd name="T13" fmla="*/ 0 h 108"/>
                <a:gd name="T14" fmla="*/ 0 w 171"/>
                <a:gd name="T15" fmla="*/ 0 h 108"/>
                <a:gd name="T16" fmla="*/ 0 w 171"/>
                <a:gd name="T17" fmla="*/ 0 h 108"/>
                <a:gd name="T18" fmla="*/ 0 w 171"/>
                <a:gd name="T19" fmla="*/ 0 h 108"/>
                <a:gd name="T20" fmla="*/ 0 w 171"/>
                <a:gd name="T21" fmla="*/ 0 h 108"/>
                <a:gd name="T22" fmla="*/ 0 w 171"/>
                <a:gd name="T23" fmla="*/ 0 h 108"/>
                <a:gd name="T24" fmla="*/ 0 w 171"/>
                <a:gd name="T25" fmla="*/ 0 h 108"/>
                <a:gd name="T26" fmla="*/ 0 w 171"/>
                <a:gd name="T27" fmla="*/ 0 h 108"/>
                <a:gd name="T28" fmla="*/ 0 w 171"/>
                <a:gd name="T29" fmla="*/ 0 h 108"/>
                <a:gd name="T30" fmla="*/ 0 w 171"/>
                <a:gd name="T31" fmla="*/ 0 h 108"/>
                <a:gd name="T32" fmla="*/ 0 w 171"/>
                <a:gd name="T33" fmla="*/ 0 h 108"/>
                <a:gd name="T34" fmla="*/ 0 w 171"/>
                <a:gd name="T35" fmla="*/ 0 h 108"/>
                <a:gd name="T36" fmla="*/ 0 w 171"/>
                <a:gd name="T37" fmla="*/ 0 h 108"/>
                <a:gd name="T38" fmla="*/ 0 w 171"/>
                <a:gd name="T39" fmla="*/ 0 h 108"/>
                <a:gd name="T40" fmla="*/ 0 w 171"/>
                <a:gd name="T41" fmla="*/ 0 h 108"/>
                <a:gd name="T42" fmla="*/ 0 w 171"/>
                <a:gd name="T43" fmla="*/ 0 h 108"/>
                <a:gd name="T44" fmla="*/ 0 w 171"/>
                <a:gd name="T45" fmla="*/ 0 h 108"/>
                <a:gd name="T46" fmla="*/ 0 w 171"/>
                <a:gd name="T47" fmla="*/ 0 h 108"/>
                <a:gd name="T48" fmla="*/ 0 w 171"/>
                <a:gd name="T49" fmla="*/ 0 h 108"/>
                <a:gd name="T50" fmla="*/ 0 w 171"/>
                <a:gd name="T51" fmla="*/ 0 h 108"/>
                <a:gd name="T52" fmla="*/ 0 w 171"/>
                <a:gd name="T53" fmla="*/ 0 h 108"/>
                <a:gd name="T54" fmla="*/ 0 w 171"/>
                <a:gd name="T55" fmla="*/ 0 h 108"/>
                <a:gd name="T56" fmla="*/ 0 w 171"/>
                <a:gd name="T57" fmla="*/ 0 h 108"/>
                <a:gd name="T58" fmla="*/ 0 w 171"/>
                <a:gd name="T59" fmla="*/ 0 h 108"/>
                <a:gd name="T60" fmla="*/ 0 w 171"/>
                <a:gd name="T61" fmla="*/ 0 h 108"/>
                <a:gd name="T62" fmla="*/ 0 w 171"/>
                <a:gd name="T63" fmla="*/ 0 h 108"/>
                <a:gd name="T64" fmla="*/ 0 w 171"/>
                <a:gd name="T65" fmla="*/ 0 h 108"/>
                <a:gd name="T66" fmla="*/ 0 w 171"/>
                <a:gd name="T67" fmla="*/ 0 h 108"/>
                <a:gd name="T68" fmla="*/ 0 w 171"/>
                <a:gd name="T69" fmla="*/ 0 h 108"/>
                <a:gd name="T70" fmla="*/ 0 w 171"/>
                <a:gd name="T71" fmla="*/ 0 h 108"/>
                <a:gd name="T72" fmla="*/ 0 w 171"/>
                <a:gd name="T73" fmla="*/ 0 h 108"/>
                <a:gd name="T74" fmla="*/ 0 w 171"/>
                <a:gd name="T75" fmla="*/ 0 h 108"/>
                <a:gd name="T76" fmla="*/ 0 w 171"/>
                <a:gd name="T77" fmla="*/ 0 h 108"/>
                <a:gd name="T78" fmla="*/ 0 w 171"/>
                <a:gd name="T79" fmla="*/ 0 h 108"/>
                <a:gd name="T80" fmla="*/ 0 w 171"/>
                <a:gd name="T81" fmla="*/ 0 h 108"/>
                <a:gd name="T82" fmla="*/ 0 w 171"/>
                <a:gd name="T83" fmla="*/ 0 h 108"/>
                <a:gd name="T84" fmla="*/ 0 w 171"/>
                <a:gd name="T85" fmla="*/ 0 h 108"/>
                <a:gd name="T86" fmla="*/ 0 w 171"/>
                <a:gd name="T87" fmla="*/ 0 h 108"/>
                <a:gd name="T88" fmla="*/ 0 w 171"/>
                <a:gd name="T89" fmla="*/ 0 h 108"/>
                <a:gd name="T90" fmla="*/ 0 w 171"/>
                <a:gd name="T91" fmla="*/ 0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"/>
                <a:gd name="T139" fmla="*/ 0 h 108"/>
                <a:gd name="T140" fmla="*/ 171 w 1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" h="108">
                  <a:moveTo>
                    <a:pt x="81" y="0"/>
                  </a:moveTo>
                  <a:lnTo>
                    <a:pt x="84" y="5"/>
                  </a:lnTo>
                  <a:lnTo>
                    <a:pt x="84" y="9"/>
                  </a:lnTo>
                  <a:lnTo>
                    <a:pt x="80" y="15"/>
                  </a:lnTo>
                  <a:lnTo>
                    <a:pt x="78" y="19"/>
                  </a:lnTo>
                  <a:lnTo>
                    <a:pt x="72" y="28"/>
                  </a:lnTo>
                  <a:lnTo>
                    <a:pt x="68" y="35"/>
                  </a:lnTo>
                  <a:lnTo>
                    <a:pt x="74" y="30"/>
                  </a:lnTo>
                  <a:lnTo>
                    <a:pt x="81" y="27"/>
                  </a:lnTo>
                  <a:lnTo>
                    <a:pt x="87" y="21"/>
                  </a:lnTo>
                  <a:lnTo>
                    <a:pt x="96" y="18"/>
                  </a:lnTo>
                  <a:lnTo>
                    <a:pt x="102" y="14"/>
                  </a:lnTo>
                  <a:lnTo>
                    <a:pt x="109" y="9"/>
                  </a:lnTo>
                  <a:lnTo>
                    <a:pt x="116" y="7"/>
                  </a:lnTo>
                  <a:lnTo>
                    <a:pt x="125" y="6"/>
                  </a:lnTo>
                  <a:lnTo>
                    <a:pt x="126" y="11"/>
                  </a:lnTo>
                  <a:lnTo>
                    <a:pt x="127" y="18"/>
                  </a:lnTo>
                  <a:lnTo>
                    <a:pt x="128" y="23"/>
                  </a:lnTo>
                  <a:lnTo>
                    <a:pt x="130" y="29"/>
                  </a:lnTo>
                  <a:lnTo>
                    <a:pt x="122" y="31"/>
                  </a:lnTo>
                  <a:lnTo>
                    <a:pt x="116" y="35"/>
                  </a:lnTo>
                  <a:lnTo>
                    <a:pt x="109" y="41"/>
                  </a:lnTo>
                  <a:lnTo>
                    <a:pt x="103" y="46"/>
                  </a:lnTo>
                  <a:lnTo>
                    <a:pt x="96" y="50"/>
                  </a:lnTo>
                  <a:lnTo>
                    <a:pt x="89" y="56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92" y="61"/>
                  </a:lnTo>
                  <a:lnTo>
                    <a:pt x="103" y="58"/>
                  </a:lnTo>
                  <a:lnTo>
                    <a:pt x="113" y="51"/>
                  </a:lnTo>
                  <a:lnTo>
                    <a:pt x="124" y="47"/>
                  </a:lnTo>
                  <a:lnTo>
                    <a:pt x="132" y="42"/>
                  </a:lnTo>
                  <a:lnTo>
                    <a:pt x="140" y="41"/>
                  </a:lnTo>
                  <a:lnTo>
                    <a:pt x="144" y="40"/>
                  </a:lnTo>
                  <a:lnTo>
                    <a:pt x="145" y="42"/>
                  </a:lnTo>
                  <a:lnTo>
                    <a:pt x="144" y="45"/>
                  </a:lnTo>
                  <a:lnTo>
                    <a:pt x="142" y="49"/>
                  </a:lnTo>
                  <a:lnTo>
                    <a:pt x="138" y="55"/>
                  </a:lnTo>
                  <a:lnTo>
                    <a:pt x="133" y="61"/>
                  </a:lnTo>
                  <a:lnTo>
                    <a:pt x="124" y="70"/>
                  </a:lnTo>
                  <a:lnTo>
                    <a:pt x="121" y="74"/>
                  </a:lnTo>
                  <a:lnTo>
                    <a:pt x="121" y="75"/>
                  </a:lnTo>
                  <a:lnTo>
                    <a:pt x="125" y="76"/>
                  </a:lnTo>
                  <a:lnTo>
                    <a:pt x="131" y="74"/>
                  </a:lnTo>
                  <a:lnTo>
                    <a:pt x="138" y="73"/>
                  </a:lnTo>
                  <a:lnTo>
                    <a:pt x="146" y="72"/>
                  </a:lnTo>
                  <a:lnTo>
                    <a:pt x="156" y="72"/>
                  </a:lnTo>
                  <a:lnTo>
                    <a:pt x="161" y="72"/>
                  </a:lnTo>
                  <a:lnTo>
                    <a:pt x="167" y="75"/>
                  </a:lnTo>
                  <a:lnTo>
                    <a:pt x="168" y="80"/>
                  </a:lnTo>
                  <a:lnTo>
                    <a:pt x="171" y="87"/>
                  </a:lnTo>
                  <a:lnTo>
                    <a:pt x="157" y="87"/>
                  </a:lnTo>
                  <a:lnTo>
                    <a:pt x="145" y="90"/>
                  </a:lnTo>
                  <a:lnTo>
                    <a:pt x="132" y="93"/>
                  </a:lnTo>
                  <a:lnTo>
                    <a:pt x="118" y="97"/>
                  </a:lnTo>
                  <a:lnTo>
                    <a:pt x="102" y="100"/>
                  </a:lnTo>
                  <a:lnTo>
                    <a:pt x="86" y="103"/>
                  </a:lnTo>
                  <a:lnTo>
                    <a:pt x="72" y="104"/>
                  </a:lnTo>
                  <a:lnTo>
                    <a:pt x="59" y="108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4" y="89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8" y="20"/>
                  </a:lnTo>
                  <a:lnTo>
                    <a:pt x="14" y="17"/>
                  </a:lnTo>
                  <a:lnTo>
                    <a:pt x="19" y="14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6" y="21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8" y="36"/>
                  </a:lnTo>
                  <a:lnTo>
                    <a:pt x="45" y="31"/>
                  </a:lnTo>
                  <a:lnTo>
                    <a:pt x="53" y="27"/>
                  </a:lnTo>
                  <a:lnTo>
                    <a:pt x="59" y="19"/>
                  </a:lnTo>
                  <a:lnTo>
                    <a:pt x="65" y="11"/>
                  </a:lnTo>
                  <a:lnTo>
                    <a:pt x="73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72" name="Freeform 443"/>
            <p:cNvSpPr>
              <a:spLocks/>
            </p:cNvSpPr>
            <p:nvPr/>
          </p:nvSpPr>
          <p:spPr bwMode="auto">
            <a:xfrm>
              <a:off x="6961" y="3799"/>
              <a:ext cx="50" cy="31"/>
            </a:xfrm>
            <a:custGeom>
              <a:avLst/>
              <a:gdLst>
                <a:gd name="T0" fmla="*/ 0 w 201"/>
                <a:gd name="T1" fmla="*/ 0 h 124"/>
                <a:gd name="T2" fmla="*/ 0 w 201"/>
                <a:gd name="T3" fmla="*/ 0 h 124"/>
                <a:gd name="T4" fmla="*/ 0 w 201"/>
                <a:gd name="T5" fmla="*/ 0 h 124"/>
                <a:gd name="T6" fmla="*/ 0 w 201"/>
                <a:gd name="T7" fmla="*/ 0 h 124"/>
                <a:gd name="T8" fmla="*/ 0 w 201"/>
                <a:gd name="T9" fmla="*/ 0 h 124"/>
                <a:gd name="T10" fmla="*/ 0 w 201"/>
                <a:gd name="T11" fmla="*/ 0 h 124"/>
                <a:gd name="T12" fmla="*/ 0 w 201"/>
                <a:gd name="T13" fmla="*/ 0 h 124"/>
                <a:gd name="T14" fmla="*/ 0 w 201"/>
                <a:gd name="T15" fmla="*/ 0 h 124"/>
                <a:gd name="T16" fmla="*/ 0 w 201"/>
                <a:gd name="T17" fmla="*/ 0 h 124"/>
                <a:gd name="T18" fmla="*/ 0 w 201"/>
                <a:gd name="T19" fmla="*/ 0 h 124"/>
                <a:gd name="T20" fmla="*/ 0 w 201"/>
                <a:gd name="T21" fmla="*/ 0 h 124"/>
                <a:gd name="T22" fmla="*/ 0 w 201"/>
                <a:gd name="T23" fmla="*/ 0 h 124"/>
                <a:gd name="T24" fmla="*/ 0 w 201"/>
                <a:gd name="T25" fmla="*/ 0 h 124"/>
                <a:gd name="T26" fmla="*/ 0 w 201"/>
                <a:gd name="T27" fmla="*/ 0 h 124"/>
                <a:gd name="T28" fmla="*/ 0 w 201"/>
                <a:gd name="T29" fmla="*/ 0 h 124"/>
                <a:gd name="T30" fmla="*/ 0 w 201"/>
                <a:gd name="T31" fmla="*/ 0 h 124"/>
                <a:gd name="T32" fmla="*/ 0 w 201"/>
                <a:gd name="T33" fmla="*/ 0 h 124"/>
                <a:gd name="T34" fmla="*/ 0 w 201"/>
                <a:gd name="T35" fmla="*/ 0 h 124"/>
                <a:gd name="T36" fmla="*/ 0 w 201"/>
                <a:gd name="T37" fmla="*/ 0 h 124"/>
                <a:gd name="T38" fmla="*/ 0 w 201"/>
                <a:gd name="T39" fmla="*/ 0 h 124"/>
                <a:gd name="T40" fmla="*/ 0 w 201"/>
                <a:gd name="T41" fmla="*/ 0 h 124"/>
                <a:gd name="T42" fmla="*/ 0 w 201"/>
                <a:gd name="T43" fmla="*/ 0 h 124"/>
                <a:gd name="T44" fmla="*/ 0 w 201"/>
                <a:gd name="T45" fmla="*/ 0 h 124"/>
                <a:gd name="T46" fmla="*/ 0 w 201"/>
                <a:gd name="T47" fmla="*/ 0 h 124"/>
                <a:gd name="T48" fmla="*/ 0 w 201"/>
                <a:gd name="T49" fmla="*/ 0 h 124"/>
                <a:gd name="T50" fmla="*/ 0 w 201"/>
                <a:gd name="T51" fmla="*/ 0 h 124"/>
                <a:gd name="T52" fmla="*/ 0 w 201"/>
                <a:gd name="T53" fmla="*/ 0 h 124"/>
                <a:gd name="T54" fmla="*/ 0 w 201"/>
                <a:gd name="T55" fmla="*/ 0 h 124"/>
                <a:gd name="T56" fmla="*/ 0 w 201"/>
                <a:gd name="T57" fmla="*/ 0 h 124"/>
                <a:gd name="T58" fmla="*/ 0 w 201"/>
                <a:gd name="T59" fmla="*/ 0 h 124"/>
                <a:gd name="T60" fmla="*/ 0 w 201"/>
                <a:gd name="T61" fmla="*/ 0 h 124"/>
                <a:gd name="T62" fmla="*/ 0 w 201"/>
                <a:gd name="T63" fmla="*/ 0 h 124"/>
                <a:gd name="T64" fmla="*/ 0 w 201"/>
                <a:gd name="T65" fmla="*/ 0 h 124"/>
                <a:gd name="T66" fmla="*/ 0 w 201"/>
                <a:gd name="T67" fmla="*/ 0 h 124"/>
                <a:gd name="T68" fmla="*/ 0 w 201"/>
                <a:gd name="T69" fmla="*/ 0 h 124"/>
                <a:gd name="T70" fmla="*/ 0 w 201"/>
                <a:gd name="T71" fmla="*/ 0 h 124"/>
                <a:gd name="T72" fmla="*/ 0 w 201"/>
                <a:gd name="T73" fmla="*/ 0 h 124"/>
                <a:gd name="T74" fmla="*/ 0 w 201"/>
                <a:gd name="T75" fmla="*/ 0 h 124"/>
                <a:gd name="T76" fmla="*/ 0 w 201"/>
                <a:gd name="T77" fmla="*/ 0 h 124"/>
                <a:gd name="T78" fmla="*/ 0 w 201"/>
                <a:gd name="T79" fmla="*/ 0 h 124"/>
                <a:gd name="T80" fmla="*/ 0 w 201"/>
                <a:gd name="T81" fmla="*/ 0 h 124"/>
                <a:gd name="T82" fmla="*/ 0 w 201"/>
                <a:gd name="T83" fmla="*/ 0 h 124"/>
                <a:gd name="T84" fmla="*/ 0 w 201"/>
                <a:gd name="T85" fmla="*/ 0 h 124"/>
                <a:gd name="T86" fmla="*/ 0 w 201"/>
                <a:gd name="T87" fmla="*/ 0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"/>
                <a:gd name="T133" fmla="*/ 0 h 124"/>
                <a:gd name="T134" fmla="*/ 201 w 201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" h="124">
                  <a:moveTo>
                    <a:pt x="153" y="0"/>
                  </a:moveTo>
                  <a:lnTo>
                    <a:pt x="152" y="7"/>
                  </a:lnTo>
                  <a:lnTo>
                    <a:pt x="147" y="15"/>
                  </a:lnTo>
                  <a:lnTo>
                    <a:pt x="137" y="22"/>
                  </a:lnTo>
                  <a:lnTo>
                    <a:pt x="128" y="31"/>
                  </a:lnTo>
                  <a:lnTo>
                    <a:pt x="122" y="34"/>
                  </a:lnTo>
                  <a:lnTo>
                    <a:pt x="116" y="37"/>
                  </a:lnTo>
                  <a:lnTo>
                    <a:pt x="110" y="42"/>
                  </a:lnTo>
                  <a:lnTo>
                    <a:pt x="106" y="47"/>
                  </a:lnTo>
                  <a:lnTo>
                    <a:pt x="100" y="52"/>
                  </a:lnTo>
                  <a:lnTo>
                    <a:pt x="99" y="57"/>
                  </a:lnTo>
                  <a:lnTo>
                    <a:pt x="96" y="62"/>
                  </a:lnTo>
                  <a:lnTo>
                    <a:pt x="96" y="69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7" y="61"/>
                  </a:lnTo>
                  <a:lnTo>
                    <a:pt x="124" y="58"/>
                  </a:lnTo>
                  <a:lnTo>
                    <a:pt x="132" y="54"/>
                  </a:lnTo>
                  <a:lnTo>
                    <a:pt x="140" y="48"/>
                  </a:lnTo>
                  <a:lnTo>
                    <a:pt x="147" y="43"/>
                  </a:lnTo>
                  <a:lnTo>
                    <a:pt x="157" y="40"/>
                  </a:lnTo>
                  <a:lnTo>
                    <a:pt x="163" y="35"/>
                  </a:lnTo>
                  <a:lnTo>
                    <a:pt x="170" y="33"/>
                  </a:lnTo>
                  <a:lnTo>
                    <a:pt x="176" y="31"/>
                  </a:lnTo>
                  <a:lnTo>
                    <a:pt x="182" y="32"/>
                  </a:lnTo>
                  <a:lnTo>
                    <a:pt x="187" y="33"/>
                  </a:lnTo>
                  <a:lnTo>
                    <a:pt x="191" y="37"/>
                  </a:lnTo>
                  <a:lnTo>
                    <a:pt x="194" y="45"/>
                  </a:lnTo>
                  <a:lnTo>
                    <a:pt x="196" y="56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2" y="53"/>
                  </a:lnTo>
                  <a:lnTo>
                    <a:pt x="170" y="59"/>
                  </a:lnTo>
                  <a:lnTo>
                    <a:pt x="170" y="67"/>
                  </a:lnTo>
                  <a:lnTo>
                    <a:pt x="173" y="73"/>
                  </a:lnTo>
                  <a:lnTo>
                    <a:pt x="176" y="75"/>
                  </a:lnTo>
                  <a:lnTo>
                    <a:pt x="181" y="76"/>
                  </a:lnTo>
                  <a:lnTo>
                    <a:pt x="185" y="76"/>
                  </a:lnTo>
                  <a:lnTo>
                    <a:pt x="193" y="75"/>
                  </a:lnTo>
                  <a:lnTo>
                    <a:pt x="194" y="82"/>
                  </a:lnTo>
                  <a:lnTo>
                    <a:pt x="196" y="89"/>
                  </a:lnTo>
                  <a:lnTo>
                    <a:pt x="200" y="96"/>
                  </a:lnTo>
                  <a:lnTo>
                    <a:pt x="201" y="105"/>
                  </a:lnTo>
                  <a:lnTo>
                    <a:pt x="189" y="103"/>
                  </a:lnTo>
                  <a:lnTo>
                    <a:pt x="178" y="105"/>
                  </a:lnTo>
                  <a:lnTo>
                    <a:pt x="167" y="106"/>
                  </a:lnTo>
                  <a:lnTo>
                    <a:pt x="157" y="108"/>
                  </a:lnTo>
                  <a:lnTo>
                    <a:pt x="145" y="109"/>
                  </a:lnTo>
                  <a:lnTo>
                    <a:pt x="132" y="111"/>
                  </a:lnTo>
                  <a:lnTo>
                    <a:pt x="120" y="113"/>
                  </a:lnTo>
                  <a:lnTo>
                    <a:pt x="110" y="116"/>
                  </a:lnTo>
                  <a:lnTo>
                    <a:pt x="96" y="119"/>
                  </a:lnTo>
                  <a:lnTo>
                    <a:pt x="85" y="121"/>
                  </a:lnTo>
                  <a:lnTo>
                    <a:pt x="73" y="121"/>
                  </a:lnTo>
                  <a:lnTo>
                    <a:pt x="63" y="123"/>
                  </a:lnTo>
                  <a:lnTo>
                    <a:pt x="51" y="123"/>
                  </a:lnTo>
                  <a:lnTo>
                    <a:pt x="40" y="124"/>
                  </a:lnTo>
                  <a:lnTo>
                    <a:pt x="30" y="123"/>
                  </a:lnTo>
                  <a:lnTo>
                    <a:pt x="20" y="122"/>
                  </a:lnTo>
                  <a:lnTo>
                    <a:pt x="11" y="111"/>
                  </a:lnTo>
                  <a:lnTo>
                    <a:pt x="6" y="101"/>
                  </a:lnTo>
                  <a:lnTo>
                    <a:pt x="2" y="93"/>
                  </a:lnTo>
                  <a:lnTo>
                    <a:pt x="1" y="84"/>
                  </a:lnTo>
                  <a:lnTo>
                    <a:pt x="0" y="75"/>
                  </a:lnTo>
                  <a:lnTo>
                    <a:pt x="4" y="68"/>
                  </a:lnTo>
                  <a:lnTo>
                    <a:pt x="6" y="59"/>
                  </a:lnTo>
                  <a:lnTo>
                    <a:pt x="12" y="53"/>
                  </a:lnTo>
                  <a:lnTo>
                    <a:pt x="18" y="45"/>
                  </a:lnTo>
                  <a:lnTo>
                    <a:pt x="25" y="39"/>
                  </a:lnTo>
                  <a:lnTo>
                    <a:pt x="32" y="33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1" y="16"/>
                  </a:lnTo>
                  <a:lnTo>
                    <a:pt x="72" y="12"/>
                  </a:lnTo>
                  <a:lnTo>
                    <a:pt x="83" y="7"/>
                  </a:lnTo>
                  <a:lnTo>
                    <a:pt x="79" y="15"/>
                  </a:lnTo>
                  <a:lnTo>
                    <a:pt x="76" y="22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79" y="36"/>
                  </a:lnTo>
                  <a:lnTo>
                    <a:pt x="90" y="33"/>
                  </a:lnTo>
                  <a:lnTo>
                    <a:pt x="100" y="27"/>
                  </a:lnTo>
                  <a:lnTo>
                    <a:pt x="112" y="21"/>
                  </a:lnTo>
                  <a:lnTo>
                    <a:pt x="122" y="15"/>
                  </a:lnTo>
                  <a:lnTo>
                    <a:pt x="132" y="8"/>
                  </a:lnTo>
                  <a:lnTo>
                    <a:pt x="142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73" name="Freeform 444"/>
            <p:cNvSpPr>
              <a:spLocks/>
            </p:cNvSpPr>
            <p:nvPr/>
          </p:nvSpPr>
          <p:spPr bwMode="auto">
            <a:xfrm>
              <a:off x="6940" y="3800"/>
              <a:ext cx="14" cy="91"/>
            </a:xfrm>
            <a:custGeom>
              <a:avLst/>
              <a:gdLst>
                <a:gd name="T0" fmla="*/ 0 w 57"/>
                <a:gd name="T1" fmla="*/ 0 h 364"/>
                <a:gd name="T2" fmla="*/ 0 w 57"/>
                <a:gd name="T3" fmla="*/ 0 h 364"/>
                <a:gd name="T4" fmla="*/ 0 w 57"/>
                <a:gd name="T5" fmla="*/ 0 h 364"/>
                <a:gd name="T6" fmla="*/ 0 w 57"/>
                <a:gd name="T7" fmla="*/ 0 h 364"/>
                <a:gd name="T8" fmla="*/ 0 w 57"/>
                <a:gd name="T9" fmla="*/ 0 h 364"/>
                <a:gd name="T10" fmla="*/ 0 w 57"/>
                <a:gd name="T11" fmla="*/ 0 h 364"/>
                <a:gd name="T12" fmla="*/ 0 w 57"/>
                <a:gd name="T13" fmla="*/ 0 h 364"/>
                <a:gd name="T14" fmla="*/ 0 w 57"/>
                <a:gd name="T15" fmla="*/ 0 h 364"/>
                <a:gd name="T16" fmla="*/ 0 w 57"/>
                <a:gd name="T17" fmla="*/ 0 h 364"/>
                <a:gd name="T18" fmla="*/ 0 w 57"/>
                <a:gd name="T19" fmla="*/ 0 h 364"/>
                <a:gd name="T20" fmla="*/ 0 w 57"/>
                <a:gd name="T21" fmla="*/ 0 h 364"/>
                <a:gd name="T22" fmla="*/ 0 w 57"/>
                <a:gd name="T23" fmla="*/ 0 h 364"/>
                <a:gd name="T24" fmla="*/ 0 w 57"/>
                <a:gd name="T25" fmla="*/ 0 h 364"/>
                <a:gd name="T26" fmla="*/ 0 w 57"/>
                <a:gd name="T27" fmla="*/ 0 h 364"/>
                <a:gd name="T28" fmla="*/ 0 w 57"/>
                <a:gd name="T29" fmla="*/ 0 h 364"/>
                <a:gd name="T30" fmla="*/ 0 w 57"/>
                <a:gd name="T31" fmla="*/ 0 h 364"/>
                <a:gd name="T32" fmla="*/ 0 w 57"/>
                <a:gd name="T33" fmla="*/ 0 h 364"/>
                <a:gd name="T34" fmla="*/ 0 w 57"/>
                <a:gd name="T35" fmla="*/ 0 h 364"/>
                <a:gd name="T36" fmla="*/ 0 w 57"/>
                <a:gd name="T37" fmla="*/ 0 h 364"/>
                <a:gd name="T38" fmla="*/ 0 w 57"/>
                <a:gd name="T39" fmla="*/ 0 h 364"/>
                <a:gd name="T40" fmla="*/ 0 w 57"/>
                <a:gd name="T41" fmla="*/ 0 h 364"/>
                <a:gd name="T42" fmla="*/ 0 w 57"/>
                <a:gd name="T43" fmla="*/ 0 h 364"/>
                <a:gd name="T44" fmla="*/ 0 w 57"/>
                <a:gd name="T45" fmla="*/ 0 h 364"/>
                <a:gd name="T46" fmla="*/ 0 w 57"/>
                <a:gd name="T47" fmla="*/ 0 h 364"/>
                <a:gd name="T48" fmla="*/ 0 w 57"/>
                <a:gd name="T49" fmla="*/ 0 h 364"/>
                <a:gd name="T50" fmla="*/ 0 w 57"/>
                <a:gd name="T51" fmla="*/ 0 h 364"/>
                <a:gd name="T52" fmla="*/ 0 w 57"/>
                <a:gd name="T53" fmla="*/ 0 h 364"/>
                <a:gd name="T54" fmla="*/ 0 w 57"/>
                <a:gd name="T55" fmla="*/ 0 h 364"/>
                <a:gd name="T56" fmla="*/ 0 w 57"/>
                <a:gd name="T57" fmla="*/ 0 h 364"/>
                <a:gd name="T58" fmla="*/ 0 w 57"/>
                <a:gd name="T59" fmla="*/ 0 h 364"/>
                <a:gd name="T60" fmla="*/ 0 w 57"/>
                <a:gd name="T61" fmla="*/ 0 h 364"/>
                <a:gd name="T62" fmla="*/ 0 w 57"/>
                <a:gd name="T63" fmla="*/ 0 h 364"/>
                <a:gd name="T64" fmla="*/ 0 w 57"/>
                <a:gd name="T65" fmla="*/ 0 h 364"/>
                <a:gd name="T66" fmla="*/ 0 w 57"/>
                <a:gd name="T67" fmla="*/ 0 h 364"/>
                <a:gd name="T68" fmla="*/ 0 w 57"/>
                <a:gd name="T69" fmla="*/ 0 h 364"/>
                <a:gd name="T70" fmla="*/ 0 w 57"/>
                <a:gd name="T71" fmla="*/ 0 h 364"/>
                <a:gd name="T72" fmla="*/ 0 w 57"/>
                <a:gd name="T73" fmla="*/ 0 h 3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364"/>
                <a:gd name="T113" fmla="*/ 57 w 57"/>
                <a:gd name="T114" fmla="*/ 364 h 3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364">
                  <a:moveTo>
                    <a:pt x="22" y="2"/>
                  </a:moveTo>
                  <a:lnTo>
                    <a:pt x="28" y="1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4"/>
                  </a:lnTo>
                  <a:lnTo>
                    <a:pt x="52" y="16"/>
                  </a:lnTo>
                  <a:lnTo>
                    <a:pt x="48" y="19"/>
                  </a:lnTo>
                  <a:lnTo>
                    <a:pt x="49" y="28"/>
                  </a:lnTo>
                  <a:lnTo>
                    <a:pt x="52" y="38"/>
                  </a:lnTo>
                  <a:lnTo>
                    <a:pt x="54" y="47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55" y="75"/>
                  </a:lnTo>
                  <a:lnTo>
                    <a:pt x="55" y="84"/>
                  </a:lnTo>
                  <a:lnTo>
                    <a:pt x="57" y="94"/>
                  </a:lnTo>
                  <a:lnTo>
                    <a:pt x="55" y="103"/>
                  </a:lnTo>
                  <a:lnTo>
                    <a:pt x="55" y="111"/>
                  </a:lnTo>
                  <a:lnTo>
                    <a:pt x="54" y="120"/>
                  </a:lnTo>
                  <a:lnTo>
                    <a:pt x="53" y="129"/>
                  </a:lnTo>
                  <a:lnTo>
                    <a:pt x="51" y="137"/>
                  </a:lnTo>
                  <a:lnTo>
                    <a:pt x="48" y="147"/>
                  </a:lnTo>
                  <a:lnTo>
                    <a:pt x="46" y="156"/>
                  </a:lnTo>
                  <a:lnTo>
                    <a:pt x="43" y="165"/>
                  </a:lnTo>
                  <a:lnTo>
                    <a:pt x="45" y="171"/>
                  </a:lnTo>
                  <a:lnTo>
                    <a:pt x="47" y="178"/>
                  </a:lnTo>
                  <a:lnTo>
                    <a:pt x="47" y="185"/>
                  </a:lnTo>
                  <a:lnTo>
                    <a:pt x="47" y="194"/>
                  </a:lnTo>
                  <a:lnTo>
                    <a:pt x="46" y="201"/>
                  </a:lnTo>
                  <a:lnTo>
                    <a:pt x="46" y="209"/>
                  </a:lnTo>
                  <a:lnTo>
                    <a:pt x="45" y="216"/>
                  </a:lnTo>
                  <a:lnTo>
                    <a:pt x="45" y="225"/>
                  </a:lnTo>
                  <a:lnTo>
                    <a:pt x="43" y="233"/>
                  </a:lnTo>
                  <a:lnTo>
                    <a:pt x="42" y="241"/>
                  </a:lnTo>
                  <a:lnTo>
                    <a:pt x="41" y="249"/>
                  </a:lnTo>
                  <a:lnTo>
                    <a:pt x="41" y="256"/>
                  </a:lnTo>
                  <a:lnTo>
                    <a:pt x="40" y="264"/>
                  </a:lnTo>
                  <a:lnTo>
                    <a:pt x="40" y="273"/>
                  </a:lnTo>
                  <a:lnTo>
                    <a:pt x="40" y="280"/>
                  </a:lnTo>
                  <a:lnTo>
                    <a:pt x="42" y="288"/>
                  </a:lnTo>
                  <a:lnTo>
                    <a:pt x="37" y="295"/>
                  </a:lnTo>
                  <a:lnTo>
                    <a:pt x="37" y="303"/>
                  </a:lnTo>
                  <a:lnTo>
                    <a:pt x="37" y="310"/>
                  </a:lnTo>
                  <a:lnTo>
                    <a:pt x="40" y="318"/>
                  </a:lnTo>
                  <a:lnTo>
                    <a:pt x="40" y="327"/>
                  </a:lnTo>
                  <a:lnTo>
                    <a:pt x="41" y="335"/>
                  </a:lnTo>
                  <a:lnTo>
                    <a:pt x="40" y="344"/>
                  </a:lnTo>
                  <a:lnTo>
                    <a:pt x="37" y="355"/>
                  </a:lnTo>
                  <a:lnTo>
                    <a:pt x="29" y="357"/>
                  </a:lnTo>
                  <a:lnTo>
                    <a:pt x="21" y="359"/>
                  </a:lnTo>
                  <a:lnTo>
                    <a:pt x="12" y="361"/>
                  </a:lnTo>
                  <a:lnTo>
                    <a:pt x="6" y="364"/>
                  </a:lnTo>
                  <a:lnTo>
                    <a:pt x="4" y="342"/>
                  </a:lnTo>
                  <a:lnTo>
                    <a:pt x="2" y="319"/>
                  </a:lnTo>
                  <a:lnTo>
                    <a:pt x="1" y="296"/>
                  </a:lnTo>
                  <a:lnTo>
                    <a:pt x="1" y="274"/>
                  </a:lnTo>
                  <a:lnTo>
                    <a:pt x="0" y="251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59"/>
                  </a:lnTo>
                  <a:lnTo>
                    <a:pt x="0" y="137"/>
                  </a:lnTo>
                  <a:lnTo>
                    <a:pt x="1" y="115"/>
                  </a:lnTo>
                  <a:lnTo>
                    <a:pt x="2" y="93"/>
                  </a:lnTo>
                  <a:lnTo>
                    <a:pt x="2" y="71"/>
                  </a:lnTo>
                  <a:lnTo>
                    <a:pt x="5" y="50"/>
                  </a:lnTo>
                  <a:lnTo>
                    <a:pt x="6" y="29"/>
                  </a:lnTo>
                  <a:lnTo>
                    <a:pt x="9" y="10"/>
                  </a:lnTo>
                  <a:lnTo>
                    <a:pt x="15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74" name="Freeform 445"/>
            <p:cNvSpPr>
              <a:spLocks/>
            </p:cNvSpPr>
            <p:nvPr/>
          </p:nvSpPr>
          <p:spPr bwMode="auto">
            <a:xfrm>
              <a:off x="6875" y="3810"/>
              <a:ext cx="56" cy="25"/>
            </a:xfrm>
            <a:custGeom>
              <a:avLst/>
              <a:gdLst>
                <a:gd name="T0" fmla="*/ 0 w 224"/>
                <a:gd name="T1" fmla="*/ 0 h 101"/>
                <a:gd name="T2" fmla="*/ 0 w 224"/>
                <a:gd name="T3" fmla="*/ 0 h 101"/>
                <a:gd name="T4" fmla="*/ 0 w 224"/>
                <a:gd name="T5" fmla="*/ 0 h 101"/>
                <a:gd name="T6" fmla="*/ 0 w 224"/>
                <a:gd name="T7" fmla="*/ 0 h 101"/>
                <a:gd name="T8" fmla="*/ 0 w 224"/>
                <a:gd name="T9" fmla="*/ 0 h 101"/>
                <a:gd name="T10" fmla="*/ 0 w 224"/>
                <a:gd name="T11" fmla="*/ 0 h 101"/>
                <a:gd name="T12" fmla="*/ 0 w 224"/>
                <a:gd name="T13" fmla="*/ 0 h 101"/>
                <a:gd name="T14" fmla="*/ 0 w 224"/>
                <a:gd name="T15" fmla="*/ 0 h 101"/>
                <a:gd name="T16" fmla="*/ 0 w 224"/>
                <a:gd name="T17" fmla="*/ 0 h 101"/>
                <a:gd name="T18" fmla="*/ 0 w 224"/>
                <a:gd name="T19" fmla="*/ 0 h 101"/>
                <a:gd name="T20" fmla="*/ 0 w 224"/>
                <a:gd name="T21" fmla="*/ 0 h 101"/>
                <a:gd name="T22" fmla="*/ 0 w 224"/>
                <a:gd name="T23" fmla="*/ 0 h 101"/>
                <a:gd name="T24" fmla="*/ 0 w 224"/>
                <a:gd name="T25" fmla="*/ 0 h 101"/>
                <a:gd name="T26" fmla="*/ 0 w 224"/>
                <a:gd name="T27" fmla="*/ 0 h 101"/>
                <a:gd name="T28" fmla="*/ 0 w 224"/>
                <a:gd name="T29" fmla="*/ 0 h 101"/>
                <a:gd name="T30" fmla="*/ 0 w 224"/>
                <a:gd name="T31" fmla="*/ 0 h 101"/>
                <a:gd name="T32" fmla="*/ 0 w 224"/>
                <a:gd name="T33" fmla="*/ 0 h 101"/>
                <a:gd name="T34" fmla="*/ 0 w 224"/>
                <a:gd name="T35" fmla="*/ 0 h 101"/>
                <a:gd name="T36" fmla="*/ 0 w 224"/>
                <a:gd name="T37" fmla="*/ 0 h 101"/>
                <a:gd name="T38" fmla="*/ 0 w 224"/>
                <a:gd name="T39" fmla="*/ 0 h 101"/>
                <a:gd name="T40" fmla="*/ 0 w 224"/>
                <a:gd name="T41" fmla="*/ 0 h 101"/>
                <a:gd name="T42" fmla="*/ 0 w 224"/>
                <a:gd name="T43" fmla="*/ 0 h 101"/>
                <a:gd name="T44" fmla="*/ 0 w 224"/>
                <a:gd name="T45" fmla="*/ 0 h 101"/>
                <a:gd name="T46" fmla="*/ 0 w 224"/>
                <a:gd name="T47" fmla="*/ 0 h 101"/>
                <a:gd name="T48" fmla="*/ 0 w 224"/>
                <a:gd name="T49" fmla="*/ 0 h 101"/>
                <a:gd name="T50" fmla="*/ 0 w 224"/>
                <a:gd name="T51" fmla="*/ 0 h 101"/>
                <a:gd name="T52" fmla="*/ 0 w 224"/>
                <a:gd name="T53" fmla="*/ 0 h 101"/>
                <a:gd name="T54" fmla="*/ 0 w 224"/>
                <a:gd name="T55" fmla="*/ 0 h 101"/>
                <a:gd name="T56" fmla="*/ 0 w 224"/>
                <a:gd name="T57" fmla="*/ 0 h 101"/>
                <a:gd name="T58" fmla="*/ 0 w 224"/>
                <a:gd name="T59" fmla="*/ 0 h 101"/>
                <a:gd name="T60" fmla="*/ 0 w 224"/>
                <a:gd name="T61" fmla="*/ 0 h 101"/>
                <a:gd name="T62" fmla="*/ 0 w 224"/>
                <a:gd name="T63" fmla="*/ 0 h 101"/>
                <a:gd name="T64" fmla="*/ 0 w 224"/>
                <a:gd name="T65" fmla="*/ 0 h 101"/>
                <a:gd name="T66" fmla="*/ 0 w 224"/>
                <a:gd name="T67" fmla="*/ 0 h 101"/>
                <a:gd name="T68" fmla="*/ 0 w 224"/>
                <a:gd name="T69" fmla="*/ 0 h 101"/>
                <a:gd name="T70" fmla="*/ 0 w 224"/>
                <a:gd name="T71" fmla="*/ 0 h 101"/>
                <a:gd name="T72" fmla="*/ 0 w 224"/>
                <a:gd name="T73" fmla="*/ 0 h 101"/>
                <a:gd name="T74" fmla="*/ 0 w 224"/>
                <a:gd name="T75" fmla="*/ 0 h 101"/>
                <a:gd name="T76" fmla="*/ 0 w 224"/>
                <a:gd name="T77" fmla="*/ 0 h 101"/>
                <a:gd name="T78" fmla="*/ 0 w 224"/>
                <a:gd name="T79" fmla="*/ 0 h 101"/>
                <a:gd name="T80" fmla="*/ 0 w 224"/>
                <a:gd name="T81" fmla="*/ 0 h 101"/>
                <a:gd name="T82" fmla="*/ 0 w 224"/>
                <a:gd name="T83" fmla="*/ 0 h 101"/>
                <a:gd name="T84" fmla="*/ 0 w 224"/>
                <a:gd name="T85" fmla="*/ 0 h 101"/>
                <a:gd name="T86" fmla="*/ 0 w 224"/>
                <a:gd name="T87" fmla="*/ 0 h 101"/>
                <a:gd name="T88" fmla="*/ 0 w 224"/>
                <a:gd name="T89" fmla="*/ 0 h 101"/>
                <a:gd name="T90" fmla="*/ 0 w 224"/>
                <a:gd name="T91" fmla="*/ 0 h 101"/>
                <a:gd name="T92" fmla="*/ 0 w 224"/>
                <a:gd name="T93" fmla="*/ 0 h 101"/>
                <a:gd name="T94" fmla="*/ 0 w 224"/>
                <a:gd name="T95" fmla="*/ 0 h 101"/>
                <a:gd name="T96" fmla="*/ 0 w 224"/>
                <a:gd name="T97" fmla="*/ 0 h 101"/>
                <a:gd name="T98" fmla="*/ 0 w 224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01"/>
                <a:gd name="T152" fmla="*/ 224 w 224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01">
                  <a:moveTo>
                    <a:pt x="103" y="0"/>
                  </a:moveTo>
                  <a:lnTo>
                    <a:pt x="108" y="3"/>
                  </a:lnTo>
                  <a:lnTo>
                    <a:pt x="112" y="5"/>
                  </a:lnTo>
                  <a:lnTo>
                    <a:pt x="112" y="9"/>
                  </a:lnTo>
                  <a:lnTo>
                    <a:pt x="112" y="14"/>
                  </a:lnTo>
                  <a:lnTo>
                    <a:pt x="104" y="23"/>
                  </a:lnTo>
                  <a:lnTo>
                    <a:pt x="96" y="32"/>
                  </a:lnTo>
                  <a:lnTo>
                    <a:pt x="91" y="42"/>
                  </a:lnTo>
                  <a:lnTo>
                    <a:pt x="92" y="53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15" y="33"/>
                  </a:lnTo>
                  <a:lnTo>
                    <a:pt x="125" y="27"/>
                  </a:lnTo>
                  <a:lnTo>
                    <a:pt x="132" y="22"/>
                  </a:lnTo>
                  <a:lnTo>
                    <a:pt x="142" y="16"/>
                  </a:lnTo>
                  <a:lnTo>
                    <a:pt x="151" y="13"/>
                  </a:lnTo>
                  <a:lnTo>
                    <a:pt x="161" y="12"/>
                  </a:lnTo>
                  <a:lnTo>
                    <a:pt x="161" y="19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49" y="35"/>
                  </a:lnTo>
                  <a:lnTo>
                    <a:pt x="143" y="38"/>
                  </a:lnTo>
                  <a:lnTo>
                    <a:pt x="138" y="42"/>
                  </a:lnTo>
                  <a:lnTo>
                    <a:pt x="131" y="45"/>
                  </a:lnTo>
                  <a:lnTo>
                    <a:pt x="127" y="50"/>
                  </a:lnTo>
                  <a:lnTo>
                    <a:pt x="124" y="55"/>
                  </a:lnTo>
                  <a:lnTo>
                    <a:pt x="122" y="61"/>
                  </a:lnTo>
                  <a:lnTo>
                    <a:pt x="131" y="64"/>
                  </a:lnTo>
                  <a:lnTo>
                    <a:pt x="140" y="62"/>
                  </a:lnTo>
                  <a:lnTo>
                    <a:pt x="149" y="56"/>
                  </a:lnTo>
                  <a:lnTo>
                    <a:pt x="158" y="51"/>
                  </a:lnTo>
                  <a:lnTo>
                    <a:pt x="167" y="42"/>
                  </a:lnTo>
                  <a:lnTo>
                    <a:pt x="178" y="35"/>
                  </a:lnTo>
                  <a:lnTo>
                    <a:pt x="185" y="27"/>
                  </a:lnTo>
                  <a:lnTo>
                    <a:pt x="193" y="24"/>
                  </a:lnTo>
                  <a:lnTo>
                    <a:pt x="197" y="23"/>
                  </a:lnTo>
                  <a:lnTo>
                    <a:pt x="201" y="24"/>
                  </a:lnTo>
                  <a:lnTo>
                    <a:pt x="204" y="29"/>
                  </a:lnTo>
                  <a:lnTo>
                    <a:pt x="209" y="37"/>
                  </a:lnTo>
                  <a:lnTo>
                    <a:pt x="201" y="38"/>
                  </a:lnTo>
                  <a:lnTo>
                    <a:pt x="191" y="43"/>
                  </a:lnTo>
                  <a:lnTo>
                    <a:pt x="185" y="48"/>
                  </a:lnTo>
                  <a:lnTo>
                    <a:pt x="180" y="55"/>
                  </a:lnTo>
                  <a:lnTo>
                    <a:pt x="177" y="59"/>
                  </a:lnTo>
                  <a:lnTo>
                    <a:pt x="175" y="66"/>
                  </a:lnTo>
                  <a:lnTo>
                    <a:pt x="178" y="69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71"/>
                  </a:lnTo>
                  <a:lnTo>
                    <a:pt x="197" y="70"/>
                  </a:lnTo>
                  <a:lnTo>
                    <a:pt x="204" y="68"/>
                  </a:lnTo>
                  <a:lnTo>
                    <a:pt x="210" y="69"/>
                  </a:lnTo>
                  <a:lnTo>
                    <a:pt x="214" y="71"/>
                  </a:lnTo>
                  <a:lnTo>
                    <a:pt x="219" y="72"/>
                  </a:lnTo>
                  <a:lnTo>
                    <a:pt x="224" y="72"/>
                  </a:lnTo>
                  <a:lnTo>
                    <a:pt x="213" y="78"/>
                  </a:lnTo>
                  <a:lnTo>
                    <a:pt x="202" y="84"/>
                  </a:lnTo>
                  <a:lnTo>
                    <a:pt x="190" y="89"/>
                  </a:lnTo>
                  <a:lnTo>
                    <a:pt x="179" y="94"/>
                  </a:lnTo>
                  <a:lnTo>
                    <a:pt x="166" y="96"/>
                  </a:lnTo>
                  <a:lnTo>
                    <a:pt x="152" y="98"/>
                  </a:lnTo>
                  <a:lnTo>
                    <a:pt x="139" y="98"/>
                  </a:lnTo>
                  <a:lnTo>
                    <a:pt x="126" y="101"/>
                  </a:lnTo>
                  <a:lnTo>
                    <a:pt x="112" y="99"/>
                  </a:lnTo>
                  <a:lnTo>
                    <a:pt x="97" y="99"/>
                  </a:lnTo>
                  <a:lnTo>
                    <a:pt x="84" y="98"/>
                  </a:lnTo>
                  <a:lnTo>
                    <a:pt x="72" y="98"/>
                  </a:lnTo>
                  <a:lnTo>
                    <a:pt x="59" y="98"/>
                  </a:lnTo>
                  <a:lnTo>
                    <a:pt x="46" y="98"/>
                  </a:lnTo>
                  <a:lnTo>
                    <a:pt x="34" y="98"/>
                  </a:lnTo>
                  <a:lnTo>
                    <a:pt x="25" y="98"/>
                  </a:lnTo>
                  <a:lnTo>
                    <a:pt x="15" y="93"/>
                  </a:lnTo>
                  <a:lnTo>
                    <a:pt x="9" y="88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3" y="46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4" y="25"/>
                  </a:lnTo>
                  <a:lnTo>
                    <a:pt x="21" y="21"/>
                  </a:lnTo>
                  <a:lnTo>
                    <a:pt x="27" y="14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6" y="8"/>
                  </a:lnTo>
                  <a:lnTo>
                    <a:pt x="49" y="12"/>
                  </a:lnTo>
                  <a:lnTo>
                    <a:pt x="53" y="17"/>
                  </a:lnTo>
                  <a:lnTo>
                    <a:pt x="46" y="19"/>
                  </a:lnTo>
                  <a:lnTo>
                    <a:pt x="48" y="25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62" y="31"/>
                  </a:lnTo>
                  <a:lnTo>
                    <a:pt x="68" y="25"/>
                  </a:lnTo>
                  <a:lnTo>
                    <a:pt x="73" y="21"/>
                  </a:lnTo>
                  <a:lnTo>
                    <a:pt x="80" y="16"/>
                  </a:lnTo>
                  <a:lnTo>
                    <a:pt x="91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75" name="Freeform 446"/>
            <p:cNvSpPr>
              <a:spLocks/>
            </p:cNvSpPr>
            <p:nvPr/>
          </p:nvSpPr>
          <p:spPr bwMode="auto">
            <a:xfrm>
              <a:off x="6968" y="3822"/>
              <a:ext cx="12" cy="5"/>
            </a:xfrm>
            <a:custGeom>
              <a:avLst/>
              <a:gdLst>
                <a:gd name="T0" fmla="*/ 0 w 50"/>
                <a:gd name="T1" fmla="*/ 0 h 21"/>
                <a:gd name="T2" fmla="*/ 0 w 50"/>
                <a:gd name="T3" fmla="*/ 0 h 21"/>
                <a:gd name="T4" fmla="*/ 0 w 50"/>
                <a:gd name="T5" fmla="*/ 0 h 21"/>
                <a:gd name="T6" fmla="*/ 0 w 50"/>
                <a:gd name="T7" fmla="*/ 0 h 21"/>
                <a:gd name="T8" fmla="*/ 0 w 50"/>
                <a:gd name="T9" fmla="*/ 0 h 21"/>
                <a:gd name="T10" fmla="*/ 0 w 50"/>
                <a:gd name="T11" fmla="*/ 0 h 21"/>
                <a:gd name="T12" fmla="*/ 0 w 50"/>
                <a:gd name="T13" fmla="*/ 0 h 21"/>
                <a:gd name="T14" fmla="*/ 0 w 50"/>
                <a:gd name="T15" fmla="*/ 0 h 21"/>
                <a:gd name="T16" fmla="*/ 0 w 50"/>
                <a:gd name="T17" fmla="*/ 0 h 21"/>
                <a:gd name="T18" fmla="*/ 0 w 5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1"/>
                <a:gd name="T32" fmla="*/ 50 w 5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1">
                  <a:moveTo>
                    <a:pt x="0" y="0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0" y="7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76" name="Freeform 447"/>
            <p:cNvSpPr>
              <a:spLocks/>
            </p:cNvSpPr>
            <p:nvPr/>
          </p:nvSpPr>
          <p:spPr bwMode="auto">
            <a:xfrm>
              <a:off x="7112" y="3822"/>
              <a:ext cx="33" cy="13"/>
            </a:xfrm>
            <a:custGeom>
              <a:avLst/>
              <a:gdLst>
                <a:gd name="T0" fmla="*/ 0 w 130"/>
                <a:gd name="T1" fmla="*/ 0 h 54"/>
                <a:gd name="T2" fmla="*/ 0 w 130"/>
                <a:gd name="T3" fmla="*/ 0 h 54"/>
                <a:gd name="T4" fmla="*/ 0 w 130"/>
                <a:gd name="T5" fmla="*/ 0 h 54"/>
                <a:gd name="T6" fmla="*/ 0 w 130"/>
                <a:gd name="T7" fmla="*/ 0 h 54"/>
                <a:gd name="T8" fmla="*/ 0 w 130"/>
                <a:gd name="T9" fmla="*/ 0 h 54"/>
                <a:gd name="T10" fmla="*/ 0 w 130"/>
                <a:gd name="T11" fmla="*/ 0 h 54"/>
                <a:gd name="T12" fmla="*/ 0 w 130"/>
                <a:gd name="T13" fmla="*/ 0 h 54"/>
                <a:gd name="T14" fmla="*/ 0 w 130"/>
                <a:gd name="T15" fmla="*/ 0 h 54"/>
                <a:gd name="T16" fmla="*/ 0 w 130"/>
                <a:gd name="T17" fmla="*/ 0 h 54"/>
                <a:gd name="T18" fmla="*/ 0 w 130"/>
                <a:gd name="T19" fmla="*/ 0 h 54"/>
                <a:gd name="T20" fmla="*/ 0 w 130"/>
                <a:gd name="T21" fmla="*/ 0 h 54"/>
                <a:gd name="T22" fmla="*/ 0 w 130"/>
                <a:gd name="T23" fmla="*/ 0 h 54"/>
                <a:gd name="T24" fmla="*/ 0 w 130"/>
                <a:gd name="T25" fmla="*/ 0 h 54"/>
                <a:gd name="T26" fmla="*/ 0 w 130"/>
                <a:gd name="T27" fmla="*/ 0 h 54"/>
                <a:gd name="T28" fmla="*/ 0 w 130"/>
                <a:gd name="T29" fmla="*/ 0 h 54"/>
                <a:gd name="T30" fmla="*/ 0 w 130"/>
                <a:gd name="T31" fmla="*/ 0 h 54"/>
                <a:gd name="T32" fmla="*/ 0 w 130"/>
                <a:gd name="T33" fmla="*/ 0 h 54"/>
                <a:gd name="T34" fmla="*/ 0 w 130"/>
                <a:gd name="T35" fmla="*/ 0 h 54"/>
                <a:gd name="T36" fmla="*/ 0 w 130"/>
                <a:gd name="T37" fmla="*/ 0 h 54"/>
                <a:gd name="T38" fmla="*/ 0 w 130"/>
                <a:gd name="T39" fmla="*/ 0 h 54"/>
                <a:gd name="T40" fmla="*/ 0 w 130"/>
                <a:gd name="T41" fmla="*/ 0 h 54"/>
                <a:gd name="T42" fmla="*/ 0 w 130"/>
                <a:gd name="T43" fmla="*/ 0 h 54"/>
                <a:gd name="T44" fmla="*/ 0 w 130"/>
                <a:gd name="T45" fmla="*/ 0 h 54"/>
                <a:gd name="T46" fmla="*/ 0 w 130"/>
                <a:gd name="T47" fmla="*/ 0 h 54"/>
                <a:gd name="T48" fmla="*/ 0 w 130"/>
                <a:gd name="T49" fmla="*/ 0 h 54"/>
                <a:gd name="T50" fmla="*/ 0 w 130"/>
                <a:gd name="T51" fmla="*/ 0 h 54"/>
                <a:gd name="T52" fmla="*/ 0 w 130"/>
                <a:gd name="T53" fmla="*/ 0 h 54"/>
                <a:gd name="T54" fmla="*/ 0 w 130"/>
                <a:gd name="T55" fmla="*/ 0 h 54"/>
                <a:gd name="T56" fmla="*/ 0 w 130"/>
                <a:gd name="T57" fmla="*/ 0 h 54"/>
                <a:gd name="T58" fmla="*/ 0 w 130"/>
                <a:gd name="T59" fmla="*/ 0 h 54"/>
                <a:gd name="T60" fmla="*/ 0 w 130"/>
                <a:gd name="T61" fmla="*/ 0 h 54"/>
                <a:gd name="T62" fmla="*/ 0 w 130"/>
                <a:gd name="T63" fmla="*/ 0 h 54"/>
                <a:gd name="T64" fmla="*/ 0 w 130"/>
                <a:gd name="T65" fmla="*/ 0 h 54"/>
                <a:gd name="T66" fmla="*/ 0 w 130"/>
                <a:gd name="T67" fmla="*/ 0 h 54"/>
                <a:gd name="T68" fmla="*/ 0 w 130"/>
                <a:gd name="T69" fmla="*/ 0 h 54"/>
                <a:gd name="T70" fmla="*/ 0 w 130"/>
                <a:gd name="T71" fmla="*/ 0 h 54"/>
                <a:gd name="T72" fmla="*/ 0 w 130"/>
                <a:gd name="T73" fmla="*/ 0 h 54"/>
                <a:gd name="T74" fmla="*/ 0 w 130"/>
                <a:gd name="T75" fmla="*/ 0 h 54"/>
                <a:gd name="T76" fmla="*/ 0 w 130"/>
                <a:gd name="T77" fmla="*/ 0 h 54"/>
                <a:gd name="T78" fmla="*/ 0 w 130"/>
                <a:gd name="T79" fmla="*/ 0 h 54"/>
                <a:gd name="T80" fmla="*/ 0 w 130"/>
                <a:gd name="T81" fmla="*/ 0 h 54"/>
                <a:gd name="T82" fmla="*/ 0 w 130"/>
                <a:gd name="T83" fmla="*/ 0 h 54"/>
                <a:gd name="T84" fmla="*/ 0 w 130"/>
                <a:gd name="T85" fmla="*/ 0 h 54"/>
                <a:gd name="T86" fmla="*/ 0 w 130"/>
                <a:gd name="T87" fmla="*/ 0 h 54"/>
                <a:gd name="T88" fmla="*/ 0 w 130"/>
                <a:gd name="T89" fmla="*/ 0 h 54"/>
                <a:gd name="T90" fmla="*/ 0 w 130"/>
                <a:gd name="T91" fmla="*/ 0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54"/>
                <a:gd name="T140" fmla="*/ 130 w 130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54">
                  <a:moveTo>
                    <a:pt x="95" y="1"/>
                  </a:moveTo>
                  <a:lnTo>
                    <a:pt x="100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21" y="3"/>
                  </a:lnTo>
                  <a:lnTo>
                    <a:pt x="127" y="7"/>
                  </a:lnTo>
                  <a:lnTo>
                    <a:pt x="129" y="9"/>
                  </a:lnTo>
                  <a:lnTo>
                    <a:pt x="130" y="16"/>
                  </a:lnTo>
                  <a:lnTo>
                    <a:pt x="127" y="20"/>
                  </a:lnTo>
                  <a:lnTo>
                    <a:pt x="125" y="27"/>
                  </a:lnTo>
                  <a:lnTo>
                    <a:pt x="121" y="29"/>
                  </a:lnTo>
                  <a:lnTo>
                    <a:pt x="117" y="31"/>
                  </a:lnTo>
                  <a:lnTo>
                    <a:pt x="111" y="33"/>
                  </a:lnTo>
                  <a:lnTo>
                    <a:pt x="106" y="36"/>
                  </a:lnTo>
                  <a:lnTo>
                    <a:pt x="99" y="37"/>
                  </a:lnTo>
                  <a:lnTo>
                    <a:pt x="93" y="40"/>
                  </a:lnTo>
                  <a:lnTo>
                    <a:pt x="87" y="40"/>
                  </a:lnTo>
                  <a:lnTo>
                    <a:pt x="79" y="40"/>
                  </a:lnTo>
                  <a:lnTo>
                    <a:pt x="70" y="40"/>
                  </a:lnTo>
                  <a:lnTo>
                    <a:pt x="61" y="40"/>
                  </a:lnTo>
                  <a:lnTo>
                    <a:pt x="52" y="41"/>
                  </a:lnTo>
                  <a:lnTo>
                    <a:pt x="42" y="43"/>
                  </a:lnTo>
                  <a:lnTo>
                    <a:pt x="32" y="44"/>
                  </a:lnTo>
                  <a:lnTo>
                    <a:pt x="24" y="47"/>
                  </a:lnTo>
                  <a:lnTo>
                    <a:pt x="15" y="50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8" y="22"/>
                  </a:lnTo>
                  <a:lnTo>
                    <a:pt x="15" y="18"/>
                  </a:lnTo>
                  <a:lnTo>
                    <a:pt x="26" y="16"/>
                  </a:lnTo>
                  <a:lnTo>
                    <a:pt x="31" y="14"/>
                  </a:lnTo>
                  <a:lnTo>
                    <a:pt x="38" y="13"/>
                  </a:lnTo>
                  <a:lnTo>
                    <a:pt x="44" y="11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85" y="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77" name="Freeform 448"/>
            <p:cNvSpPr>
              <a:spLocks/>
            </p:cNvSpPr>
            <p:nvPr/>
          </p:nvSpPr>
          <p:spPr bwMode="auto">
            <a:xfrm>
              <a:off x="6708" y="3826"/>
              <a:ext cx="17" cy="7"/>
            </a:xfrm>
            <a:custGeom>
              <a:avLst/>
              <a:gdLst>
                <a:gd name="T0" fmla="*/ 0 w 69"/>
                <a:gd name="T1" fmla="*/ 0 h 27"/>
                <a:gd name="T2" fmla="*/ 0 w 69"/>
                <a:gd name="T3" fmla="*/ 0 h 27"/>
                <a:gd name="T4" fmla="*/ 0 w 69"/>
                <a:gd name="T5" fmla="*/ 0 h 27"/>
                <a:gd name="T6" fmla="*/ 0 w 69"/>
                <a:gd name="T7" fmla="*/ 0 h 27"/>
                <a:gd name="T8" fmla="*/ 0 w 69"/>
                <a:gd name="T9" fmla="*/ 0 h 27"/>
                <a:gd name="T10" fmla="*/ 0 w 69"/>
                <a:gd name="T11" fmla="*/ 0 h 27"/>
                <a:gd name="T12" fmla="*/ 0 w 69"/>
                <a:gd name="T13" fmla="*/ 0 h 27"/>
                <a:gd name="T14" fmla="*/ 0 w 69"/>
                <a:gd name="T15" fmla="*/ 0 h 27"/>
                <a:gd name="T16" fmla="*/ 0 w 69"/>
                <a:gd name="T17" fmla="*/ 0 h 27"/>
                <a:gd name="T18" fmla="*/ 0 w 69"/>
                <a:gd name="T19" fmla="*/ 0 h 27"/>
                <a:gd name="T20" fmla="*/ 0 w 69"/>
                <a:gd name="T21" fmla="*/ 0 h 27"/>
                <a:gd name="T22" fmla="*/ 0 w 69"/>
                <a:gd name="T23" fmla="*/ 0 h 27"/>
                <a:gd name="T24" fmla="*/ 0 w 69"/>
                <a:gd name="T25" fmla="*/ 0 h 27"/>
                <a:gd name="T26" fmla="*/ 0 w 69"/>
                <a:gd name="T27" fmla="*/ 0 h 27"/>
                <a:gd name="T28" fmla="*/ 0 w 69"/>
                <a:gd name="T29" fmla="*/ 0 h 27"/>
                <a:gd name="T30" fmla="*/ 0 w 69"/>
                <a:gd name="T31" fmla="*/ 0 h 27"/>
                <a:gd name="T32" fmla="*/ 0 w 69"/>
                <a:gd name="T33" fmla="*/ 0 h 27"/>
                <a:gd name="T34" fmla="*/ 0 w 69"/>
                <a:gd name="T35" fmla="*/ 0 h 27"/>
                <a:gd name="T36" fmla="*/ 0 w 69"/>
                <a:gd name="T37" fmla="*/ 0 h 27"/>
                <a:gd name="T38" fmla="*/ 0 w 69"/>
                <a:gd name="T39" fmla="*/ 0 h 27"/>
                <a:gd name="T40" fmla="*/ 0 w 69"/>
                <a:gd name="T41" fmla="*/ 0 h 27"/>
                <a:gd name="T42" fmla="*/ 0 w 69"/>
                <a:gd name="T43" fmla="*/ 0 h 27"/>
                <a:gd name="T44" fmla="*/ 0 w 69"/>
                <a:gd name="T45" fmla="*/ 0 h 27"/>
                <a:gd name="T46" fmla="*/ 0 w 69"/>
                <a:gd name="T47" fmla="*/ 0 h 27"/>
                <a:gd name="T48" fmla="*/ 0 w 69"/>
                <a:gd name="T49" fmla="*/ 0 h 27"/>
                <a:gd name="T50" fmla="*/ 0 w 69"/>
                <a:gd name="T51" fmla="*/ 0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27"/>
                <a:gd name="T80" fmla="*/ 69 w 69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27">
                  <a:moveTo>
                    <a:pt x="58" y="0"/>
                  </a:moveTo>
                  <a:lnTo>
                    <a:pt x="65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7" y="18"/>
                  </a:lnTo>
                  <a:lnTo>
                    <a:pt x="48" y="21"/>
                  </a:lnTo>
                  <a:lnTo>
                    <a:pt x="42" y="24"/>
                  </a:lnTo>
                  <a:lnTo>
                    <a:pt x="34" y="25"/>
                  </a:lnTo>
                  <a:lnTo>
                    <a:pt x="26" y="27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9" y="11"/>
                  </a:lnTo>
                  <a:lnTo>
                    <a:pt x="16" y="11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5" y="3"/>
                  </a:lnTo>
                  <a:lnTo>
                    <a:pt x="51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78" name="Freeform 449"/>
            <p:cNvSpPr>
              <a:spLocks/>
            </p:cNvSpPr>
            <p:nvPr/>
          </p:nvSpPr>
          <p:spPr bwMode="auto">
            <a:xfrm>
              <a:off x="7038" y="3826"/>
              <a:ext cx="47" cy="16"/>
            </a:xfrm>
            <a:custGeom>
              <a:avLst/>
              <a:gdLst>
                <a:gd name="T0" fmla="*/ 0 w 188"/>
                <a:gd name="T1" fmla="*/ 0 h 61"/>
                <a:gd name="T2" fmla="*/ 0 w 188"/>
                <a:gd name="T3" fmla="*/ 0 h 61"/>
                <a:gd name="T4" fmla="*/ 0 w 188"/>
                <a:gd name="T5" fmla="*/ 0 h 61"/>
                <a:gd name="T6" fmla="*/ 0 w 188"/>
                <a:gd name="T7" fmla="*/ 0 h 61"/>
                <a:gd name="T8" fmla="*/ 0 w 188"/>
                <a:gd name="T9" fmla="*/ 0 h 61"/>
                <a:gd name="T10" fmla="*/ 0 w 188"/>
                <a:gd name="T11" fmla="*/ 0 h 61"/>
                <a:gd name="T12" fmla="*/ 0 w 188"/>
                <a:gd name="T13" fmla="*/ 0 h 61"/>
                <a:gd name="T14" fmla="*/ 0 w 188"/>
                <a:gd name="T15" fmla="*/ 0 h 61"/>
                <a:gd name="T16" fmla="*/ 0 w 188"/>
                <a:gd name="T17" fmla="*/ 0 h 61"/>
                <a:gd name="T18" fmla="*/ 0 w 188"/>
                <a:gd name="T19" fmla="*/ 0 h 61"/>
                <a:gd name="T20" fmla="*/ 0 w 188"/>
                <a:gd name="T21" fmla="*/ 0 h 61"/>
                <a:gd name="T22" fmla="*/ 0 w 188"/>
                <a:gd name="T23" fmla="*/ 0 h 61"/>
                <a:gd name="T24" fmla="*/ 0 w 188"/>
                <a:gd name="T25" fmla="*/ 0 h 61"/>
                <a:gd name="T26" fmla="*/ 0 w 188"/>
                <a:gd name="T27" fmla="*/ 0 h 61"/>
                <a:gd name="T28" fmla="*/ 0 w 188"/>
                <a:gd name="T29" fmla="*/ 0 h 61"/>
                <a:gd name="T30" fmla="*/ 0 w 188"/>
                <a:gd name="T31" fmla="*/ 0 h 61"/>
                <a:gd name="T32" fmla="*/ 0 w 188"/>
                <a:gd name="T33" fmla="*/ 0 h 61"/>
                <a:gd name="T34" fmla="*/ 0 w 188"/>
                <a:gd name="T35" fmla="*/ 0 h 61"/>
                <a:gd name="T36" fmla="*/ 0 w 188"/>
                <a:gd name="T37" fmla="*/ 0 h 61"/>
                <a:gd name="T38" fmla="*/ 0 w 188"/>
                <a:gd name="T39" fmla="*/ 0 h 61"/>
                <a:gd name="T40" fmla="*/ 0 w 188"/>
                <a:gd name="T41" fmla="*/ 0 h 61"/>
                <a:gd name="T42" fmla="*/ 0 w 188"/>
                <a:gd name="T43" fmla="*/ 0 h 61"/>
                <a:gd name="T44" fmla="*/ 0 w 188"/>
                <a:gd name="T45" fmla="*/ 0 h 61"/>
                <a:gd name="T46" fmla="*/ 0 w 188"/>
                <a:gd name="T47" fmla="*/ 0 h 61"/>
                <a:gd name="T48" fmla="*/ 0 w 188"/>
                <a:gd name="T49" fmla="*/ 0 h 61"/>
                <a:gd name="T50" fmla="*/ 0 w 188"/>
                <a:gd name="T51" fmla="*/ 0 h 61"/>
                <a:gd name="T52" fmla="*/ 0 w 188"/>
                <a:gd name="T53" fmla="*/ 0 h 61"/>
                <a:gd name="T54" fmla="*/ 0 w 188"/>
                <a:gd name="T55" fmla="*/ 0 h 61"/>
                <a:gd name="T56" fmla="*/ 0 w 188"/>
                <a:gd name="T57" fmla="*/ 0 h 61"/>
                <a:gd name="T58" fmla="*/ 0 w 188"/>
                <a:gd name="T59" fmla="*/ 0 h 61"/>
                <a:gd name="T60" fmla="*/ 0 w 188"/>
                <a:gd name="T61" fmla="*/ 0 h 61"/>
                <a:gd name="T62" fmla="*/ 0 w 188"/>
                <a:gd name="T63" fmla="*/ 0 h 61"/>
                <a:gd name="T64" fmla="*/ 0 w 188"/>
                <a:gd name="T65" fmla="*/ 0 h 61"/>
                <a:gd name="T66" fmla="*/ 0 w 188"/>
                <a:gd name="T67" fmla="*/ 0 h 61"/>
                <a:gd name="T68" fmla="*/ 0 w 188"/>
                <a:gd name="T69" fmla="*/ 0 h 61"/>
                <a:gd name="T70" fmla="*/ 0 w 188"/>
                <a:gd name="T71" fmla="*/ 0 h 61"/>
                <a:gd name="T72" fmla="*/ 0 w 188"/>
                <a:gd name="T73" fmla="*/ 0 h 61"/>
                <a:gd name="T74" fmla="*/ 0 w 188"/>
                <a:gd name="T75" fmla="*/ 0 h 61"/>
                <a:gd name="T76" fmla="*/ 0 w 188"/>
                <a:gd name="T77" fmla="*/ 0 h 61"/>
                <a:gd name="T78" fmla="*/ 0 w 188"/>
                <a:gd name="T79" fmla="*/ 0 h 61"/>
                <a:gd name="T80" fmla="*/ 0 w 188"/>
                <a:gd name="T81" fmla="*/ 0 h 61"/>
                <a:gd name="T82" fmla="*/ 0 w 188"/>
                <a:gd name="T83" fmla="*/ 0 h 61"/>
                <a:gd name="T84" fmla="*/ 0 w 188"/>
                <a:gd name="T85" fmla="*/ 0 h 61"/>
                <a:gd name="T86" fmla="*/ 0 w 188"/>
                <a:gd name="T87" fmla="*/ 0 h 61"/>
                <a:gd name="T88" fmla="*/ 0 w 188"/>
                <a:gd name="T89" fmla="*/ 0 h 61"/>
                <a:gd name="T90" fmla="*/ 0 w 188"/>
                <a:gd name="T91" fmla="*/ 0 h 61"/>
                <a:gd name="T92" fmla="*/ 0 w 188"/>
                <a:gd name="T93" fmla="*/ 0 h 61"/>
                <a:gd name="T94" fmla="*/ 0 w 188"/>
                <a:gd name="T95" fmla="*/ 0 h 61"/>
                <a:gd name="T96" fmla="*/ 0 w 188"/>
                <a:gd name="T97" fmla="*/ 0 h 61"/>
                <a:gd name="T98" fmla="*/ 0 w 188"/>
                <a:gd name="T99" fmla="*/ 0 h 61"/>
                <a:gd name="T100" fmla="*/ 0 w 188"/>
                <a:gd name="T101" fmla="*/ 0 h 61"/>
                <a:gd name="T102" fmla="*/ 0 w 188"/>
                <a:gd name="T103" fmla="*/ 0 h 61"/>
                <a:gd name="T104" fmla="*/ 0 w 188"/>
                <a:gd name="T105" fmla="*/ 0 h 61"/>
                <a:gd name="T106" fmla="*/ 0 w 188"/>
                <a:gd name="T107" fmla="*/ 0 h 61"/>
                <a:gd name="T108" fmla="*/ 0 w 188"/>
                <a:gd name="T109" fmla="*/ 0 h 61"/>
                <a:gd name="T110" fmla="*/ 0 w 188"/>
                <a:gd name="T111" fmla="*/ 0 h 61"/>
                <a:gd name="T112" fmla="*/ 0 w 188"/>
                <a:gd name="T113" fmla="*/ 0 h 61"/>
                <a:gd name="T114" fmla="*/ 0 w 188"/>
                <a:gd name="T115" fmla="*/ 0 h 61"/>
                <a:gd name="T116" fmla="*/ 0 w 188"/>
                <a:gd name="T117" fmla="*/ 0 h 61"/>
                <a:gd name="T118" fmla="*/ 0 w 188"/>
                <a:gd name="T119" fmla="*/ 0 h 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"/>
                <a:gd name="T181" fmla="*/ 0 h 61"/>
                <a:gd name="T182" fmla="*/ 188 w 188"/>
                <a:gd name="T183" fmla="*/ 61 h 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" h="61">
                  <a:moveTo>
                    <a:pt x="157" y="0"/>
                  </a:moveTo>
                  <a:lnTo>
                    <a:pt x="167" y="1"/>
                  </a:lnTo>
                  <a:lnTo>
                    <a:pt x="175" y="6"/>
                  </a:lnTo>
                  <a:lnTo>
                    <a:pt x="180" y="15"/>
                  </a:lnTo>
                  <a:lnTo>
                    <a:pt x="176" y="25"/>
                  </a:lnTo>
                  <a:lnTo>
                    <a:pt x="181" y="28"/>
                  </a:lnTo>
                  <a:lnTo>
                    <a:pt x="186" y="33"/>
                  </a:lnTo>
                  <a:lnTo>
                    <a:pt x="188" y="39"/>
                  </a:lnTo>
                  <a:lnTo>
                    <a:pt x="188" y="45"/>
                  </a:lnTo>
                  <a:lnTo>
                    <a:pt x="180" y="45"/>
                  </a:lnTo>
                  <a:lnTo>
                    <a:pt x="173" y="46"/>
                  </a:lnTo>
                  <a:lnTo>
                    <a:pt x="164" y="47"/>
                  </a:lnTo>
                  <a:lnTo>
                    <a:pt x="156" y="48"/>
                  </a:lnTo>
                  <a:lnTo>
                    <a:pt x="146" y="50"/>
                  </a:lnTo>
                  <a:lnTo>
                    <a:pt x="139" y="51"/>
                  </a:lnTo>
                  <a:lnTo>
                    <a:pt x="129" y="52"/>
                  </a:lnTo>
                  <a:lnTo>
                    <a:pt x="121" y="53"/>
                  </a:lnTo>
                  <a:lnTo>
                    <a:pt x="111" y="53"/>
                  </a:lnTo>
                  <a:lnTo>
                    <a:pt x="103" y="53"/>
                  </a:lnTo>
                  <a:lnTo>
                    <a:pt x="93" y="53"/>
                  </a:lnTo>
                  <a:lnTo>
                    <a:pt x="83" y="54"/>
                  </a:lnTo>
                  <a:lnTo>
                    <a:pt x="74" y="54"/>
                  </a:lnTo>
                  <a:lnTo>
                    <a:pt x="64" y="54"/>
                  </a:lnTo>
                  <a:lnTo>
                    <a:pt x="55" y="54"/>
                  </a:lnTo>
                  <a:lnTo>
                    <a:pt x="46" y="54"/>
                  </a:lnTo>
                  <a:lnTo>
                    <a:pt x="34" y="60"/>
                  </a:lnTo>
                  <a:lnTo>
                    <a:pt x="23" y="61"/>
                  </a:lnTo>
                  <a:lnTo>
                    <a:pt x="11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11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4" y="4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31"/>
                  </a:lnTo>
                  <a:lnTo>
                    <a:pt x="8" y="25"/>
                  </a:lnTo>
                  <a:lnTo>
                    <a:pt x="5" y="21"/>
                  </a:lnTo>
                  <a:lnTo>
                    <a:pt x="12" y="17"/>
                  </a:lnTo>
                  <a:lnTo>
                    <a:pt x="22" y="14"/>
                  </a:lnTo>
                  <a:lnTo>
                    <a:pt x="32" y="12"/>
                  </a:lnTo>
                  <a:lnTo>
                    <a:pt x="41" y="12"/>
                  </a:lnTo>
                  <a:lnTo>
                    <a:pt x="51" y="11"/>
                  </a:lnTo>
                  <a:lnTo>
                    <a:pt x="61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1" y="10"/>
                  </a:lnTo>
                  <a:lnTo>
                    <a:pt x="100" y="8"/>
                  </a:lnTo>
                  <a:lnTo>
                    <a:pt x="110" y="7"/>
                  </a:lnTo>
                  <a:lnTo>
                    <a:pt x="120" y="7"/>
                  </a:lnTo>
                  <a:lnTo>
                    <a:pt x="129" y="5"/>
                  </a:lnTo>
                  <a:lnTo>
                    <a:pt x="139" y="4"/>
                  </a:lnTo>
                  <a:lnTo>
                    <a:pt x="147" y="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79" name="Freeform 450"/>
            <p:cNvSpPr>
              <a:spLocks/>
            </p:cNvSpPr>
            <p:nvPr/>
          </p:nvSpPr>
          <p:spPr bwMode="auto">
            <a:xfrm>
              <a:off x="6658" y="3827"/>
              <a:ext cx="41" cy="15"/>
            </a:xfrm>
            <a:custGeom>
              <a:avLst/>
              <a:gdLst>
                <a:gd name="T0" fmla="*/ 0 w 168"/>
                <a:gd name="T1" fmla="*/ 0 h 63"/>
                <a:gd name="T2" fmla="*/ 0 w 168"/>
                <a:gd name="T3" fmla="*/ 0 h 63"/>
                <a:gd name="T4" fmla="*/ 0 w 168"/>
                <a:gd name="T5" fmla="*/ 0 h 63"/>
                <a:gd name="T6" fmla="*/ 0 w 168"/>
                <a:gd name="T7" fmla="*/ 0 h 63"/>
                <a:gd name="T8" fmla="*/ 0 w 168"/>
                <a:gd name="T9" fmla="*/ 0 h 63"/>
                <a:gd name="T10" fmla="*/ 0 w 168"/>
                <a:gd name="T11" fmla="*/ 0 h 63"/>
                <a:gd name="T12" fmla="*/ 0 w 168"/>
                <a:gd name="T13" fmla="*/ 0 h 63"/>
                <a:gd name="T14" fmla="*/ 0 w 168"/>
                <a:gd name="T15" fmla="*/ 0 h 63"/>
                <a:gd name="T16" fmla="*/ 0 w 168"/>
                <a:gd name="T17" fmla="*/ 0 h 63"/>
                <a:gd name="T18" fmla="*/ 0 w 168"/>
                <a:gd name="T19" fmla="*/ 0 h 63"/>
                <a:gd name="T20" fmla="*/ 0 w 168"/>
                <a:gd name="T21" fmla="*/ 0 h 63"/>
                <a:gd name="T22" fmla="*/ 0 w 168"/>
                <a:gd name="T23" fmla="*/ 0 h 63"/>
                <a:gd name="T24" fmla="*/ 0 w 168"/>
                <a:gd name="T25" fmla="*/ 0 h 63"/>
                <a:gd name="T26" fmla="*/ 0 w 168"/>
                <a:gd name="T27" fmla="*/ 0 h 63"/>
                <a:gd name="T28" fmla="*/ 0 w 168"/>
                <a:gd name="T29" fmla="*/ 0 h 63"/>
                <a:gd name="T30" fmla="*/ 0 w 168"/>
                <a:gd name="T31" fmla="*/ 0 h 63"/>
                <a:gd name="T32" fmla="*/ 0 w 168"/>
                <a:gd name="T33" fmla="*/ 0 h 63"/>
                <a:gd name="T34" fmla="*/ 0 w 168"/>
                <a:gd name="T35" fmla="*/ 0 h 63"/>
                <a:gd name="T36" fmla="*/ 0 w 168"/>
                <a:gd name="T37" fmla="*/ 0 h 63"/>
                <a:gd name="T38" fmla="*/ 0 w 168"/>
                <a:gd name="T39" fmla="*/ 0 h 63"/>
                <a:gd name="T40" fmla="*/ 0 w 168"/>
                <a:gd name="T41" fmla="*/ 0 h 63"/>
                <a:gd name="T42" fmla="*/ 0 w 168"/>
                <a:gd name="T43" fmla="*/ 0 h 63"/>
                <a:gd name="T44" fmla="*/ 0 w 168"/>
                <a:gd name="T45" fmla="*/ 0 h 63"/>
                <a:gd name="T46" fmla="*/ 0 w 168"/>
                <a:gd name="T47" fmla="*/ 0 h 63"/>
                <a:gd name="T48" fmla="*/ 0 w 168"/>
                <a:gd name="T49" fmla="*/ 0 h 63"/>
                <a:gd name="T50" fmla="*/ 0 w 168"/>
                <a:gd name="T51" fmla="*/ 0 h 63"/>
                <a:gd name="T52" fmla="*/ 0 w 168"/>
                <a:gd name="T53" fmla="*/ 0 h 63"/>
                <a:gd name="T54" fmla="*/ 0 w 168"/>
                <a:gd name="T55" fmla="*/ 0 h 63"/>
                <a:gd name="T56" fmla="*/ 0 w 168"/>
                <a:gd name="T57" fmla="*/ 0 h 63"/>
                <a:gd name="T58" fmla="*/ 0 w 168"/>
                <a:gd name="T59" fmla="*/ 0 h 63"/>
                <a:gd name="T60" fmla="*/ 0 w 168"/>
                <a:gd name="T61" fmla="*/ 0 h 63"/>
                <a:gd name="T62" fmla="*/ 0 w 168"/>
                <a:gd name="T63" fmla="*/ 0 h 63"/>
                <a:gd name="T64" fmla="*/ 0 w 168"/>
                <a:gd name="T65" fmla="*/ 0 h 63"/>
                <a:gd name="T66" fmla="*/ 0 w 168"/>
                <a:gd name="T67" fmla="*/ 0 h 63"/>
                <a:gd name="T68" fmla="*/ 0 w 168"/>
                <a:gd name="T69" fmla="*/ 0 h 63"/>
                <a:gd name="T70" fmla="*/ 0 w 168"/>
                <a:gd name="T71" fmla="*/ 0 h 63"/>
                <a:gd name="T72" fmla="*/ 0 w 168"/>
                <a:gd name="T73" fmla="*/ 0 h 63"/>
                <a:gd name="T74" fmla="*/ 0 w 168"/>
                <a:gd name="T75" fmla="*/ 0 h 63"/>
                <a:gd name="T76" fmla="*/ 0 w 168"/>
                <a:gd name="T77" fmla="*/ 0 h 63"/>
                <a:gd name="T78" fmla="*/ 0 w 168"/>
                <a:gd name="T79" fmla="*/ 0 h 63"/>
                <a:gd name="T80" fmla="*/ 0 w 168"/>
                <a:gd name="T81" fmla="*/ 0 h 63"/>
                <a:gd name="T82" fmla="*/ 0 w 168"/>
                <a:gd name="T83" fmla="*/ 0 h 63"/>
                <a:gd name="T84" fmla="*/ 0 w 168"/>
                <a:gd name="T85" fmla="*/ 0 h 63"/>
                <a:gd name="T86" fmla="*/ 0 w 168"/>
                <a:gd name="T87" fmla="*/ 0 h 63"/>
                <a:gd name="T88" fmla="*/ 0 w 168"/>
                <a:gd name="T89" fmla="*/ 0 h 63"/>
                <a:gd name="T90" fmla="*/ 0 w 168"/>
                <a:gd name="T91" fmla="*/ 0 h 63"/>
                <a:gd name="T92" fmla="*/ 0 w 168"/>
                <a:gd name="T93" fmla="*/ 0 h 63"/>
                <a:gd name="T94" fmla="*/ 0 w 168"/>
                <a:gd name="T95" fmla="*/ 0 h 63"/>
                <a:gd name="T96" fmla="*/ 0 w 168"/>
                <a:gd name="T97" fmla="*/ 0 h 63"/>
                <a:gd name="T98" fmla="*/ 0 w 168"/>
                <a:gd name="T99" fmla="*/ 0 h 63"/>
                <a:gd name="T100" fmla="*/ 0 w 168"/>
                <a:gd name="T101" fmla="*/ 0 h 63"/>
                <a:gd name="T102" fmla="*/ 0 w 168"/>
                <a:gd name="T103" fmla="*/ 0 h 63"/>
                <a:gd name="T104" fmla="*/ 0 w 168"/>
                <a:gd name="T105" fmla="*/ 0 h 63"/>
                <a:gd name="T106" fmla="*/ 0 w 168"/>
                <a:gd name="T107" fmla="*/ 0 h 63"/>
                <a:gd name="T108" fmla="*/ 0 w 168"/>
                <a:gd name="T109" fmla="*/ 0 h 63"/>
                <a:gd name="T110" fmla="*/ 0 w 168"/>
                <a:gd name="T111" fmla="*/ 0 h 63"/>
                <a:gd name="T112" fmla="*/ 0 w 168"/>
                <a:gd name="T113" fmla="*/ 0 h 63"/>
                <a:gd name="T114" fmla="*/ 0 w 168"/>
                <a:gd name="T115" fmla="*/ 0 h 63"/>
                <a:gd name="T116" fmla="*/ 0 w 168"/>
                <a:gd name="T117" fmla="*/ 0 h 63"/>
                <a:gd name="T118" fmla="*/ 0 w 168"/>
                <a:gd name="T119" fmla="*/ 0 h 63"/>
                <a:gd name="T120" fmla="*/ 0 w 168"/>
                <a:gd name="T121" fmla="*/ 0 h 63"/>
                <a:gd name="T122" fmla="*/ 0 w 168"/>
                <a:gd name="T123" fmla="*/ 0 h 63"/>
                <a:gd name="T124" fmla="*/ 0 w 168"/>
                <a:gd name="T125" fmla="*/ 0 h 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"/>
                <a:gd name="T190" fmla="*/ 0 h 63"/>
                <a:gd name="T191" fmla="*/ 168 w 168"/>
                <a:gd name="T192" fmla="*/ 63 h 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" h="63">
                  <a:moveTo>
                    <a:pt x="101" y="1"/>
                  </a:moveTo>
                  <a:lnTo>
                    <a:pt x="109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4" y="2"/>
                  </a:lnTo>
                  <a:lnTo>
                    <a:pt x="141" y="2"/>
                  </a:lnTo>
                  <a:lnTo>
                    <a:pt x="151" y="5"/>
                  </a:lnTo>
                  <a:lnTo>
                    <a:pt x="159" y="10"/>
                  </a:lnTo>
                  <a:lnTo>
                    <a:pt x="168" y="15"/>
                  </a:lnTo>
                  <a:lnTo>
                    <a:pt x="159" y="15"/>
                  </a:lnTo>
                  <a:lnTo>
                    <a:pt x="152" y="16"/>
                  </a:lnTo>
                  <a:lnTo>
                    <a:pt x="143" y="18"/>
                  </a:lnTo>
                  <a:lnTo>
                    <a:pt x="136" y="21"/>
                  </a:lnTo>
                  <a:lnTo>
                    <a:pt x="128" y="24"/>
                  </a:lnTo>
                  <a:lnTo>
                    <a:pt x="121" y="27"/>
                  </a:lnTo>
                  <a:lnTo>
                    <a:pt x="112" y="31"/>
                  </a:lnTo>
                  <a:lnTo>
                    <a:pt x="106" y="35"/>
                  </a:lnTo>
                  <a:lnTo>
                    <a:pt x="96" y="38"/>
                  </a:lnTo>
                  <a:lnTo>
                    <a:pt x="89" y="41"/>
                  </a:lnTo>
                  <a:lnTo>
                    <a:pt x="82" y="45"/>
                  </a:lnTo>
                  <a:lnTo>
                    <a:pt x="75" y="50"/>
                  </a:lnTo>
                  <a:lnTo>
                    <a:pt x="68" y="52"/>
                  </a:lnTo>
                  <a:lnTo>
                    <a:pt x="60" y="55"/>
                  </a:lnTo>
                  <a:lnTo>
                    <a:pt x="53" y="58"/>
                  </a:lnTo>
                  <a:lnTo>
                    <a:pt x="47" y="62"/>
                  </a:lnTo>
                  <a:lnTo>
                    <a:pt x="40" y="63"/>
                  </a:lnTo>
                  <a:lnTo>
                    <a:pt x="35" y="63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1" y="61"/>
                  </a:lnTo>
                  <a:lnTo>
                    <a:pt x="0" y="55"/>
                  </a:lnTo>
                  <a:lnTo>
                    <a:pt x="9" y="52"/>
                  </a:lnTo>
                  <a:lnTo>
                    <a:pt x="18" y="50"/>
                  </a:lnTo>
                  <a:lnTo>
                    <a:pt x="28" y="46"/>
                  </a:lnTo>
                  <a:lnTo>
                    <a:pt x="37" y="43"/>
                  </a:lnTo>
                  <a:lnTo>
                    <a:pt x="45" y="41"/>
                  </a:lnTo>
                  <a:lnTo>
                    <a:pt x="52" y="38"/>
                  </a:lnTo>
                  <a:lnTo>
                    <a:pt x="60" y="35"/>
                  </a:lnTo>
                  <a:lnTo>
                    <a:pt x="68" y="32"/>
                  </a:lnTo>
                  <a:lnTo>
                    <a:pt x="74" y="30"/>
                  </a:lnTo>
                  <a:lnTo>
                    <a:pt x="83" y="29"/>
                  </a:lnTo>
                  <a:lnTo>
                    <a:pt x="90" y="27"/>
                  </a:lnTo>
                  <a:lnTo>
                    <a:pt x="99" y="27"/>
                  </a:lnTo>
                  <a:lnTo>
                    <a:pt x="93" y="19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3" y="21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5" y="25"/>
                  </a:lnTo>
                  <a:lnTo>
                    <a:pt x="39" y="28"/>
                  </a:lnTo>
                  <a:lnTo>
                    <a:pt x="27" y="30"/>
                  </a:lnTo>
                  <a:lnTo>
                    <a:pt x="18" y="31"/>
                  </a:lnTo>
                  <a:lnTo>
                    <a:pt x="27" y="5"/>
                  </a:lnTo>
                  <a:lnTo>
                    <a:pt x="35" y="5"/>
                  </a:lnTo>
                  <a:lnTo>
                    <a:pt x="43" y="5"/>
                  </a:lnTo>
                  <a:lnTo>
                    <a:pt x="53" y="5"/>
                  </a:lnTo>
                  <a:lnTo>
                    <a:pt x="63" y="6"/>
                  </a:lnTo>
                  <a:lnTo>
                    <a:pt x="71" y="5"/>
                  </a:lnTo>
                  <a:lnTo>
                    <a:pt x="82" y="5"/>
                  </a:lnTo>
                  <a:lnTo>
                    <a:pt x="92" y="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80" name="Freeform 451"/>
            <p:cNvSpPr>
              <a:spLocks/>
            </p:cNvSpPr>
            <p:nvPr/>
          </p:nvSpPr>
          <p:spPr bwMode="auto">
            <a:xfrm>
              <a:off x="6619" y="3830"/>
              <a:ext cx="16" cy="7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27"/>
                <a:gd name="T62" fmla="*/ 63 w 63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27">
                  <a:moveTo>
                    <a:pt x="49" y="0"/>
                  </a:moveTo>
                  <a:lnTo>
                    <a:pt x="57" y="1"/>
                  </a:lnTo>
                  <a:lnTo>
                    <a:pt x="63" y="6"/>
                  </a:lnTo>
                  <a:lnTo>
                    <a:pt x="53" y="8"/>
                  </a:lnTo>
                  <a:lnTo>
                    <a:pt x="47" y="10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3" y="18"/>
                  </a:lnTo>
                  <a:lnTo>
                    <a:pt x="16" y="21"/>
                  </a:lnTo>
                  <a:lnTo>
                    <a:pt x="7" y="2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3" y="11"/>
                  </a:lnTo>
                  <a:lnTo>
                    <a:pt x="29" y="8"/>
                  </a:lnTo>
                  <a:lnTo>
                    <a:pt x="37" y="6"/>
                  </a:lnTo>
                  <a:lnTo>
                    <a:pt x="42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81" name="Freeform 452"/>
            <p:cNvSpPr>
              <a:spLocks/>
            </p:cNvSpPr>
            <p:nvPr/>
          </p:nvSpPr>
          <p:spPr bwMode="auto">
            <a:xfrm>
              <a:off x="6729" y="3833"/>
              <a:ext cx="82" cy="26"/>
            </a:xfrm>
            <a:custGeom>
              <a:avLst/>
              <a:gdLst>
                <a:gd name="T0" fmla="*/ 0 w 328"/>
                <a:gd name="T1" fmla="*/ 0 h 103"/>
                <a:gd name="T2" fmla="*/ 0 w 328"/>
                <a:gd name="T3" fmla="*/ 0 h 103"/>
                <a:gd name="T4" fmla="*/ 0 w 328"/>
                <a:gd name="T5" fmla="*/ 0 h 103"/>
                <a:gd name="T6" fmla="*/ 0 w 328"/>
                <a:gd name="T7" fmla="*/ 0 h 103"/>
                <a:gd name="T8" fmla="*/ 0 w 328"/>
                <a:gd name="T9" fmla="*/ 0 h 103"/>
                <a:gd name="T10" fmla="*/ 0 w 328"/>
                <a:gd name="T11" fmla="*/ 0 h 103"/>
                <a:gd name="T12" fmla="*/ 0 w 328"/>
                <a:gd name="T13" fmla="*/ 0 h 103"/>
                <a:gd name="T14" fmla="*/ 0 w 328"/>
                <a:gd name="T15" fmla="*/ 0 h 103"/>
                <a:gd name="T16" fmla="*/ 0 w 328"/>
                <a:gd name="T17" fmla="*/ 0 h 103"/>
                <a:gd name="T18" fmla="*/ 0 w 328"/>
                <a:gd name="T19" fmla="*/ 0 h 103"/>
                <a:gd name="T20" fmla="*/ 0 w 328"/>
                <a:gd name="T21" fmla="*/ 0 h 103"/>
                <a:gd name="T22" fmla="*/ 0 w 328"/>
                <a:gd name="T23" fmla="*/ 0 h 103"/>
                <a:gd name="T24" fmla="*/ 0 w 328"/>
                <a:gd name="T25" fmla="*/ 0 h 103"/>
                <a:gd name="T26" fmla="*/ 0 w 328"/>
                <a:gd name="T27" fmla="*/ 0 h 103"/>
                <a:gd name="T28" fmla="*/ 0 w 328"/>
                <a:gd name="T29" fmla="*/ 0 h 103"/>
                <a:gd name="T30" fmla="*/ 0 w 328"/>
                <a:gd name="T31" fmla="*/ 0 h 103"/>
                <a:gd name="T32" fmla="*/ 0 w 328"/>
                <a:gd name="T33" fmla="*/ 0 h 103"/>
                <a:gd name="T34" fmla="*/ 0 w 328"/>
                <a:gd name="T35" fmla="*/ 0 h 103"/>
                <a:gd name="T36" fmla="*/ 0 w 328"/>
                <a:gd name="T37" fmla="*/ 0 h 103"/>
                <a:gd name="T38" fmla="*/ 0 w 328"/>
                <a:gd name="T39" fmla="*/ 0 h 103"/>
                <a:gd name="T40" fmla="*/ 0 w 328"/>
                <a:gd name="T41" fmla="*/ 0 h 103"/>
                <a:gd name="T42" fmla="*/ 0 w 328"/>
                <a:gd name="T43" fmla="*/ 0 h 103"/>
                <a:gd name="T44" fmla="*/ 0 w 328"/>
                <a:gd name="T45" fmla="*/ 0 h 103"/>
                <a:gd name="T46" fmla="*/ 0 w 328"/>
                <a:gd name="T47" fmla="*/ 0 h 103"/>
                <a:gd name="T48" fmla="*/ 0 w 328"/>
                <a:gd name="T49" fmla="*/ 0 h 103"/>
                <a:gd name="T50" fmla="*/ 0 w 328"/>
                <a:gd name="T51" fmla="*/ 0 h 103"/>
                <a:gd name="T52" fmla="*/ 0 w 328"/>
                <a:gd name="T53" fmla="*/ 0 h 103"/>
                <a:gd name="T54" fmla="*/ 0 w 328"/>
                <a:gd name="T55" fmla="*/ 0 h 103"/>
                <a:gd name="T56" fmla="*/ 0 w 328"/>
                <a:gd name="T57" fmla="*/ 0 h 103"/>
                <a:gd name="T58" fmla="*/ 0 w 328"/>
                <a:gd name="T59" fmla="*/ 0 h 103"/>
                <a:gd name="T60" fmla="*/ 0 w 328"/>
                <a:gd name="T61" fmla="*/ 0 h 103"/>
                <a:gd name="T62" fmla="*/ 0 w 328"/>
                <a:gd name="T63" fmla="*/ 0 h 103"/>
                <a:gd name="T64" fmla="*/ 0 w 328"/>
                <a:gd name="T65" fmla="*/ 0 h 103"/>
                <a:gd name="T66" fmla="*/ 0 w 328"/>
                <a:gd name="T67" fmla="*/ 0 h 103"/>
                <a:gd name="T68" fmla="*/ 0 w 328"/>
                <a:gd name="T69" fmla="*/ 0 h 103"/>
                <a:gd name="T70" fmla="*/ 0 w 328"/>
                <a:gd name="T71" fmla="*/ 0 h 103"/>
                <a:gd name="T72" fmla="*/ 0 w 328"/>
                <a:gd name="T73" fmla="*/ 0 h 103"/>
                <a:gd name="T74" fmla="*/ 0 w 328"/>
                <a:gd name="T75" fmla="*/ 0 h 103"/>
                <a:gd name="T76" fmla="*/ 0 w 328"/>
                <a:gd name="T77" fmla="*/ 0 h 103"/>
                <a:gd name="T78" fmla="*/ 0 w 328"/>
                <a:gd name="T79" fmla="*/ 0 h 103"/>
                <a:gd name="T80" fmla="*/ 0 w 328"/>
                <a:gd name="T81" fmla="*/ 0 h 103"/>
                <a:gd name="T82" fmla="*/ 0 w 328"/>
                <a:gd name="T83" fmla="*/ 0 h 103"/>
                <a:gd name="T84" fmla="*/ 0 w 328"/>
                <a:gd name="T85" fmla="*/ 0 h 103"/>
                <a:gd name="T86" fmla="*/ 0 w 328"/>
                <a:gd name="T87" fmla="*/ 0 h 103"/>
                <a:gd name="T88" fmla="*/ 0 w 328"/>
                <a:gd name="T89" fmla="*/ 0 h 103"/>
                <a:gd name="T90" fmla="*/ 0 w 328"/>
                <a:gd name="T91" fmla="*/ 0 h 103"/>
                <a:gd name="T92" fmla="*/ 0 w 328"/>
                <a:gd name="T93" fmla="*/ 0 h 103"/>
                <a:gd name="T94" fmla="*/ 0 w 328"/>
                <a:gd name="T95" fmla="*/ 0 h 103"/>
                <a:gd name="T96" fmla="*/ 0 w 328"/>
                <a:gd name="T97" fmla="*/ 0 h 103"/>
                <a:gd name="T98" fmla="*/ 0 w 328"/>
                <a:gd name="T99" fmla="*/ 0 h 103"/>
                <a:gd name="T100" fmla="*/ 0 w 328"/>
                <a:gd name="T101" fmla="*/ 0 h 103"/>
                <a:gd name="T102" fmla="*/ 0 w 328"/>
                <a:gd name="T103" fmla="*/ 0 h 103"/>
                <a:gd name="T104" fmla="*/ 0 w 328"/>
                <a:gd name="T105" fmla="*/ 0 h 103"/>
                <a:gd name="T106" fmla="*/ 0 w 328"/>
                <a:gd name="T107" fmla="*/ 0 h 103"/>
                <a:gd name="T108" fmla="*/ 0 w 328"/>
                <a:gd name="T109" fmla="*/ 0 h 103"/>
                <a:gd name="T110" fmla="*/ 0 w 328"/>
                <a:gd name="T111" fmla="*/ 0 h 103"/>
                <a:gd name="T112" fmla="*/ 0 w 328"/>
                <a:gd name="T113" fmla="*/ 0 h 103"/>
                <a:gd name="T114" fmla="*/ 0 w 328"/>
                <a:gd name="T115" fmla="*/ 0 h 103"/>
                <a:gd name="T116" fmla="*/ 0 w 328"/>
                <a:gd name="T117" fmla="*/ 0 h 103"/>
                <a:gd name="T118" fmla="*/ 0 w 328"/>
                <a:gd name="T119" fmla="*/ 0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103"/>
                <a:gd name="T182" fmla="*/ 328 w 328"/>
                <a:gd name="T183" fmla="*/ 103 h 1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103">
                  <a:moveTo>
                    <a:pt x="317" y="0"/>
                  </a:moveTo>
                  <a:lnTo>
                    <a:pt x="324" y="4"/>
                  </a:lnTo>
                  <a:lnTo>
                    <a:pt x="328" y="9"/>
                  </a:lnTo>
                  <a:lnTo>
                    <a:pt x="328" y="12"/>
                  </a:lnTo>
                  <a:lnTo>
                    <a:pt x="326" y="16"/>
                  </a:lnTo>
                  <a:lnTo>
                    <a:pt x="320" y="17"/>
                  </a:lnTo>
                  <a:lnTo>
                    <a:pt x="316" y="20"/>
                  </a:lnTo>
                  <a:lnTo>
                    <a:pt x="306" y="23"/>
                  </a:lnTo>
                  <a:lnTo>
                    <a:pt x="299" y="26"/>
                  </a:lnTo>
                  <a:lnTo>
                    <a:pt x="289" y="27"/>
                  </a:lnTo>
                  <a:lnTo>
                    <a:pt x="279" y="27"/>
                  </a:lnTo>
                  <a:lnTo>
                    <a:pt x="270" y="28"/>
                  </a:lnTo>
                  <a:lnTo>
                    <a:pt x="260" y="30"/>
                  </a:lnTo>
                  <a:lnTo>
                    <a:pt x="249" y="31"/>
                  </a:lnTo>
                  <a:lnTo>
                    <a:pt x="242" y="33"/>
                  </a:lnTo>
                  <a:lnTo>
                    <a:pt x="236" y="34"/>
                  </a:lnTo>
                  <a:lnTo>
                    <a:pt x="231" y="37"/>
                  </a:lnTo>
                  <a:lnTo>
                    <a:pt x="216" y="39"/>
                  </a:lnTo>
                  <a:lnTo>
                    <a:pt x="201" y="42"/>
                  </a:lnTo>
                  <a:lnTo>
                    <a:pt x="187" y="45"/>
                  </a:lnTo>
                  <a:lnTo>
                    <a:pt x="172" y="47"/>
                  </a:lnTo>
                  <a:lnTo>
                    <a:pt x="157" y="51"/>
                  </a:lnTo>
                  <a:lnTo>
                    <a:pt x="143" y="54"/>
                  </a:lnTo>
                  <a:lnTo>
                    <a:pt x="128" y="58"/>
                  </a:lnTo>
                  <a:lnTo>
                    <a:pt x="113" y="63"/>
                  </a:lnTo>
                  <a:lnTo>
                    <a:pt x="98" y="66"/>
                  </a:lnTo>
                  <a:lnTo>
                    <a:pt x="84" y="70"/>
                  </a:lnTo>
                  <a:lnTo>
                    <a:pt x="70" y="74"/>
                  </a:lnTo>
                  <a:lnTo>
                    <a:pt x="55" y="80"/>
                  </a:lnTo>
                  <a:lnTo>
                    <a:pt x="41" y="85"/>
                  </a:lnTo>
                  <a:lnTo>
                    <a:pt x="26" y="91"/>
                  </a:lnTo>
                  <a:lnTo>
                    <a:pt x="13" y="96"/>
                  </a:lnTo>
                  <a:lnTo>
                    <a:pt x="0" y="103"/>
                  </a:lnTo>
                  <a:lnTo>
                    <a:pt x="6" y="93"/>
                  </a:lnTo>
                  <a:lnTo>
                    <a:pt x="14" y="86"/>
                  </a:lnTo>
                  <a:lnTo>
                    <a:pt x="20" y="80"/>
                  </a:lnTo>
                  <a:lnTo>
                    <a:pt x="29" y="76"/>
                  </a:lnTo>
                  <a:lnTo>
                    <a:pt x="37" y="70"/>
                  </a:lnTo>
                  <a:lnTo>
                    <a:pt x="48" y="65"/>
                  </a:lnTo>
                  <a:lnTo>
                    <a:pt x="53" y="61"/>
                  </a:lnTo>
                  <a:lnTo>
                    <a:pt x="60" y="59"/>
                  </a:lnTo>
                  <a:lnTo>
                    <a:pt x="66" y="58"/>
                  </a:lnTo>
                  <a:lnTo>
                    <a:pt x="75" y="56"/>
                  </a:lnTo>
                  <a:lnTo>
                    <a:pt x="92" y="50"/>
                  </a:lnTo>
                  <a:lnTo>
                    <a:pt x="108" y="45"/>
                  </a:lnTo>
                  <a:lnTo>
                    <a:pt x="125" y="40"/>
                  </a:lnTo>
                  <a:lnTo>
                    <a:pt x="143" y="38"/>
                  </a:lnTo>
                  <a:lnTo>
                    <a:pt x="159" y="34"/>
                  </a:lnTo>
                  <a:lnTo>
                    <a:pt x="176" y="31"/>
                  </a:lnTo>
                  <a:lnTo>
                    <a:pt x="190" y="28"/>
                  </a:lnTo>
                  <a:lnTo>
                    <a:pt x="207" y="26"/>
                  </a:lnTo>
                  <a:lnTo>
                    <a:pt x="222" y="23"/>
                  </a:lnTo>
                  <a:lnTo>
                    <a:pt x="236" y="19"/>
                  </a:lnTo>
                  <a:lnTo>
                    <a:pt x="249" y="16"/>
                  </a:lnTo>
                  <a:lnTo>
                    <a:pt x="265" y="14"/>
                  </a:lnTo>
                  <a:lnTo>
                    <a:pt x="278" y="10"/>
                  </a:lnTo>
                  <a:lnTo>
                    <a:pt x="291" y="6"/>
                  </a:lnTo>
                  <a:lnTo>
                    <a:pt x="305" y="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82" name="Freeform 453"/>
            <p:cNvSpPr>
              <a:spLocks/>
            </p:cNvSpPr>
            <p:nvPr/>
          </p:nvSpPr>
          <p:spPr bwMode="auto">
            <a:xfrm>
              <a:off x="6960" y="3835"/>
              <a:ext cx="51" cy="13"/>
            </a:xfrm>
            <a:custGeom>
              <a:avLst/>
              <a:gdLst>
                <a:gd name="T0" fmla="*/ 0 w 205"/>
                <a:gd name="T1" fmla="*/ 0 h 52"/>
                <a:gd name="T2" fmla="*/ 0 w 205"/>
                <a:gd name="T3" fmla="*/ 0 h 52"/>
                <a:gd name="T4" fmla="*/ 0 w 205"/>
                <a:gd name="T5" fmla="*/ 0 h 52"/>
                <a:gd name="T6" fmla="*/ 0 w 205"/>
                <a:gd name="T7" fmla="*/ 0 h 52"/>
                <a:gd name="T8" fmla="*/ 0 w 205"/>
                <a:gd name="T9" fmla="*/ 0 h 52"/>
                <a:gd name="T10" fmla="*/ 0 w 205"/>
                <a:gd name="T11" fmla="*/ 0 h 52"/>
                <a:gd name="T12" fmla="*/ 0 w 205"/>
                <a:gd name="T13" fmla="*/ 0 h 52"/>
                <a:gd name="T14" fmla="*/ 0 w 205"/>
                <a:gd name="T15" fmla="*/ 0 h 52"/>
                <a:gd name="T16" fmla="*/ 0 w 205"/>
                <a:gd name="T17" fmla="*/ 0 h 52"/>
                <a:gd name="T18" fmla="*/ 0 w 205"/>
                <a:gd name="T19" fmla="*/ 0 h 52"/>
                <a:gd name="T20" fmla="*/ 0 w 205"/>
                <a:gd name="T21" fmla="*/ 0 h 52"/>
                <a:gd name="T22" fmla="*/ 0 w 205"/>
                <a:gd name="T23" fmla="*/ 0 h 52"/>
                <a:gd name="T24" fmla="*/ 0 w 205"/>
                <a:gd name="T25" fmla="*/ 0 h 52"/>
                <a:gd name="T26" fmla="*/ 0 w 205"/>
                <a:gd name="T27" fmla="*/ 0 h 52"/>
                <a:gd name="T28" fmla="*/ 0 w 205"/>
                <a:gd name="T29" fmla="*/ 0 h 52"/>
                <a:gd name="T30" fmla="*/ 0 w 205"/>
                <a:gd name="T31" fmla="*/ 0 h 52"/>
                <a:gd name="T32" fmla="*/ 0 w 205"/>
                <a:gd name="T33" fmla="*/ 0 h 52"/>
                <a:gd name="T34" fmla="*/ 0 w 205"/>
                <a:gd name="T35" fmla="*/ 0 h 52"/>
                <a:gd name="T36" fmla="*/ 0 w 205"/>
                <a:gd name="T37" fmla="*/ 0 h 52"/>
                <a:gd name="T38" fmla="*/ 0 w 205"/>
                <a:gd name="T39" fmla="*/ 0 h 52"/>
                <a:gd name="T40" fmla="*/ 0 w 205"/>
                <a:gd name="T41" fmla="*/ 0 h 52"/>
                <a:gd name="T42" fmla="*/ 0 w 205"/>
                <a:gd name="T43" fmla="*/ 0 h 52"/>
                <a:gd name="T44" fmla="*/ 0 w 205"/>
                <a:gd name="T45" fmla="*/ 0 h 52"/>
                <a:gd name="T46" fmla="*/ 0 w 205"/>
                <a:gd name="T47" fmla="*/ 0 h 52"/>
                <a:gd name="T48" fmla="*/ 0 w 205"/>
                <a:gd name="T49" fmla="*/ 0 h 52"/>
                <a:gd name="T50" fmla="*/ 0 w 205"/>
                <a:gd name="T51" fmla="*/ 0 h 52"/>
                <a:gd name="T52" fmla="*/ 0 w 205"/>
                <a:gd name="T53" fmla="*/ 0 h 52"/>
                <a:gd name="T54" fmla="*/ 0 w 205"/>
                <a:gd name="T55" fmla="*/ 0 h 52"/>
                <a:gd name="T56" fmla="*/ 0 w 205"/>
                <a:gd name="T57" fmla="*/ 0 h 52"/>
                <a:gd name="T58" fmla="*/ 0 w 205"/>
                <a:gd name="T59" fmla="*/ 0 h 52"/>
                <a:gd name="T60" fmla="*/ 0 w 205"/>
                <a:gd name="T61" fmla="*/ 0 h 52"/>
                <a:gd name="T62" fmla="*/ 0 w 205"/>
                <a:gd name="T63" fmla="*/ 0 h 52"/>
                <a:gd name="T64" fmla="*/ 0 w 205"/>
                <a:gd name="T65" fmla="*/ 0 h 52"/>
                <a:gd name="T66" fmla="*/ 0 w 205"/>
                <a:gd name="T67" fmla="*/ 0 h 52"/>
                <a:gd name="T68" fmla="*/ 0 w 205"/>
                <a:gd name="T69" fmla="*/ 0 h 52"/>
                <a:gd name="T70" fmla="*/ 0 w 205"/>
                <a:gd name="T71" fmla="*/ 0 h 52"/>
                <a:gd name="T72" fmla="*/ 0 w 205"/>
                <a:gd name="T73" fmla="*/ 0 h 52"/>
                <a:gd name="T74" fmla="*/ 0 w 205"/>
                <a:gd name="T75" fmla="*/ 0 h 52"/>
                <a:gd name="T76" fmla="*/ 0 w 205"/>
                <a:gd name="T77" fmla="*/ 0 h 52"/>
                <a:gd name="T78" fmla="*/ 0 w 205"/>
                <a:gd name="T79" fmla="*/ 0 h 52"/>
                <a:gd name="T80" fmla="*/ 0 w 205"/>
                <a:gd name="T81" fmla="*/ 0 h 52"/>
                <a:gd name="T82" fmla="*/ 0 w 205"/>
                <a:gd name="T83" fmla="*/ 0 h 52"/>
                <a:gd name="T84" fmla="*/ 0 w 205"/>
                <a:gd name="T85" fmla="*/ 0 h 52"/>
                <a:gd name="T86" fmla="*/ 0 w 205"/>
                <a:gd name="T87" fmla="*/ 0 h 52"/>
                <a:gd name="T88" fmla="*/ 0 w 205"/>
                <a:gd name="T89" fmla="*/ 0 h 52"/>
                <a:gd name="T90" fmla="*/ 0 w 205"/>
                <a:gd name="T91" fmla="*/ 0 h 52"/>
                <a:gd name="T92" fmla="*/ 0 w 205"/>
                <a:gd name="T93" fmla="*/ 0 h 52"/>
                <a:gd name="T94" fmla="*/ 0 w 205"/>
                <a:gd name="T95" fmla="*/ 0 h 52"/>
                <a:gd name="T96" fmla="*/ 0 w 205"/>
                <a:gd name="T97" fmla="*/ 0 h 52"/>
                <a:gd name="T98" fmla="*/ 0 w 205"/>
                <a:gd name="T99" fmla="*/ 0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52"/>
                <a:gd name="T152" fmla="*/ 205 w 205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52">
                  <a:moveTo>
                    <a:pt x="162" y="4"/>
                  </a:moveTo>
                  <a:lnTo>
                    <a:pt x="173" y="0"/>
                  </a:lnTo>
                  <a:lnTo>
                    <a:pt x="183" y="1"/>
                  </a:lnTo>
                  <a:lnTo>
                    <a:pt x="192" y="5"/>
                  </a:lnTo>
                  <a:lnTo>
                    <a:pt x="200" y="10"/>
                  </a:lnTo>
                  <a:lnTo>
                    <a:pt x="203" y="15"/>
                  </a:lnTo>
                  <a:lnTo>
                    <a:pt x="205" y="21"/>
                  </a:lnTo>
                  <a:lnTo>
                    <a:pt x="205" y="28"/>
                  </a:lnTo>
                  <a:lnTo>
                    <a:pt x="205" y="36"/>
                  </a:lnTo>
                  <a:lnTo>
                    <a:pt x="199" y="34"/>
                  </a:lnTo>
                  <a:lnTo>
                    <a:pt x="194" y="34"/>
                  </a:lnTo>
                  <a:lnTo>
                    <a:pt x="185" y="34"/>
                  </a:lnTo>
                  <a:lnTo>
                    <a:pt x="175" y="37"/>
                  </a:lnTo>
                  <a:lnTo>
                    <a:pt x="164" y="40"/>
                  </a:lnTo>
                  <a:lnTo>
                    <a:pt x="153" y="45"/>
                  </a:lnTo>
                  <a:lnTo>
                    <a:pt x="147" y="46"/>
                  </a:lnTo>
                  <a:lnTo>
                    <a:pt x="141" y="47"/>
                  </a:lnTo>
                  <a:lnTo>
                    <a:pt x="135" y="48"/>
                  </a:lnTo>
                  <a:lnTo>
                    <a:pt x="129" y="50"/>
                  </a:lnTo>
                  <a:lnTo>
                    <a:pt x="117" y="51"/>
                  </a:lnTo>
                  <a:lnTo>
                    <a:pt x="106" y="50"/>
                  </a:lnTo>
                  <a:lnTo>
                    <a:pt x="96" y="47"/>
                  </a:lnTo>
                  <a:lnTo>
                    <a:pt x="86" y="47"/>
                  </a:lnTo>
                  <a:lnTo>
                    <a:pt x="74" y="48"/>
                  </a:lnTo>
                  <a:lnTo>
                    <a:pt x="63" y="50"/>
                  </a:lnTo>
                  <a:lnTo>
                    <a:pt x="51" y="51"/>
                  </a:lnTo>
                  <a:lnTo>
                    <a:pt x="41" y="52"/>
                  </a:lnTo>
                  <a:lnTo>
                    <a:pt x="30" y="52"/>
                  </a:lnTo>
                  <a:lnTo>
                    <a:pt x="23" y="52"/>
                  </a:lnTo>
                  <a:lnTo>
                    <a:pt x="15" y="49"/>
                  </a:lnTo>
                  <a:lnTo>
                    <a:pt x="9" y="45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20" y="21"/>
                  </a:lnTo>
                  <a:lnTo>
                    <a:pt x="29" y="19"/>
                  </a:lnTo>
                  <a:lnTo>
                    <a:pt x="39" y="18"/>
                  </a:lnTo>
                  <a:lnTo>
                    <a:pt x="49" y="15"/>
                  </a:lnTo>
                  <a:lnTo>
                    <a:pt x="59" y="14"/>
                  </a:lnTo>
                  <a:lnTo>
                    <a:pt x="69" y="13"/>
                  </a:lnTo>
                  <a:lnTo>
                    <a:pt x="81" y="13"/>
                  </a:lnTo>
                  <a:lnTo>
                    <a:pt x="91" y="12"/>
                  </a:lnTo>
                  <a:lnTo>
                    <a:pt x="100" y="11"/>
                  </a:lnTo>
                  <a:lnTo>
                    <a:pt x="110" y="10"/>
                  </a:lnTo>
                  <a:lnTo>
                    <a:pt x="121" y="10"/>
                  </a:lnTo>
                  <a:lnTo>
                    <a:pt x="130" y="9"/>
                  </a:lnTo>
                  <a:lnTo>
                    <a:pt x="140" y="8"/>
                  </a:lnTo>
                  <a:lnTo>
                    <a:pt x="151" y="6"/>
                  </a:lnTo>
                  <a:lnTo>
                    <a:pt x="162" y="4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83" name="Freeform 454"/>
            <p:cNvSpPr>
              <a:spLocks/>
            </p:cNvSpPr>
            <p:nvPr/>
          </p:nvSpPr>
          <p:spPr bwMode="auto">
            <a:xfrm>
              <a:off x="6627" y="3839"/>
              <a:ext cx="15" cy="5"/>
            </a:xfrm>
            <a:custGeom>
              <a:avLst/>
              <a:gdLst>
                <a:gd name="T0" fmla="*/ 0 w 62"/>
                <a:gd name="T1" fmla="*/ 0 h 19"/>
                <a:gd name="T2" fmla="*/ 0 w 62"/>
                <a:gd name="T3" fmla="*/ 0 h 19"/>
                <a:gd name="T4" fmla="*/ 0 w 62"/>
                <a:gd name="T5" fmla="*/ 0 h 19"/>
                <a:gd name="T6" fmla="*/ 0 w 62"/>
                <a:gd name="T7" fmla="*/ 0 h 19"/>
                <a:gd name="T8" fmla="*/ 0 w 62"/>
                <a:gd name="T9" fmla="*/ 0 h 19"/>
                <a:gd name="T10" fmla="*/ 0 w 62"/>
                <a:gd name="T11" fmla="*/ 0 h 19"/>
                <a:gd name="T12" fmla="*/ 0 w 62"/>
                <a:gd name="T13" fmla="*/ 0 h 19"/>
                <a:gd name="T14" fmla="*/ 0 w 62"/>
                <a:gd name="T15" fmla="*/ 0 h 19"/>
                <a:gd name="T16" fmla="*/ 0 w 62"/>
                <a:gd name="T17" fmla="*/ 0 h 19"/>
                <a:gd name="T18" fmla="*/ 0 w 62"/>
                <a:gd name="T19" fmla="*/ 0 h 19"/>
                <a:gd name="T20" fmla="*/ 0 w 62"/>
                <a:gd name="T21" fmla="*/ 0 h 19"/>
                <a:gd name="T22" fmla="*/ 0 w 62"/>
                <a:gd name="T23" fmla="*/ 0 h 19"/>
                <a:gd name="T24" fmla="*/ 0 w 62"/>
                <a:gd name="T25" fmla="*/ 0 h 19"/>
                <a:gd name="T26" fmla="*/ 0 w 62"/>
                <a:gd name="T27" fmla="*/ 0 h 19"/>
                <a:gd name="T28" fmla="*/ 0 w 62"/>
                <a:gd name="T29" fmla="*/ 0 h 19"/>
                <a:gd name="T30" fmla="*/ 0 w 62"/>
                <a:gd name="T31" fmla="*/ 0 h 19"/>
                <a:gd name="T32" fmla="*/ 0 w 62"/>
                <a:gd name="T33" fmla="*/ 0 h 19"/>
                <a:gd name="T34" fmla="*/ 0 w 62"/>
                <a:gd name="T35" fmla="*/ 0 h 19"/>
                <a:gd name="T36" fmla="*/ 0 w 62"/>
                <a:gd name="T37" fmla="*/ 0 h 19"/>
                <a:gd name="T38" fmla="*/ 0 w 62"/>
                <a:gd name="T39" fmla="*/ 0 h 19"/>
                <a:gd name="T40" fmla="*/ 0 w 62"/>
                <a:gd name="T41" fmla="*/ 0 h 19"/>
                <a:gd name="T42" fmla="*/ 0 w 62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19"/>
                <a:gd name="T68" fmla="*/ 62 w 62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19">
                  <a:moveTo>
                    <a:pt x="62" y="0"/>
                  </a:moveTo>
                  <a:lnTo>
                    <a:pt x="59" y="5"/>
                  </a:lnTo>
                  <a:lnTo>
                    <a:pt x="57" y="10"/>
                  </a:lnTo>
                  <a:lnTo>
                    <a:pt x="53" y="13"/>
                  </a:lnTo>
                  <a:lnTo>
                    <a:pt x="48" y="15"/>
                  </a:lnTo>
                  <a:lnTo>
                    <a:pt x="42" y="15"/>
                  </a:lnTo>
                  <a:lnTo>
                    <a:pt x="36" y="16"/>
                  </a:lnTo>
                  <a:lnTo>
                    <a:pt x="29" y="16"/>
                  </a:lnTo>
                  <a:lnTo>
                    <a:pt x="22" y="17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9"/>
                  </a:lnTo>
                  <a:lnTo>
                    <a:pt x="33" y="6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84" name="Freeform 455"/>
            <p:cNvSpPr>
              <a:spLocks/>
            </p:cNvSpPr>
            <p:nvPr/>
          </p:nvSpPr>
          <p:spPr bwMode="auto">
            <a:xfrm>
              <a:off x="7108" y="3841"/>
              <a:ext cx="35" cy="23"/>
            </a:xfrm>
            <a:custGeom>
              <a:avLst/>
              <a:gdLst>
                <a:gd name="T0" fmla="*/ 0 w 137"/>
                <a:gd name="T1" fmla="*/ 0 h 92"/>
                <a:gd name="T2" fmla="*/ 0 w 137"/>
                <a:gd name="T3" fmla="*/ 0 h 92"/>
                <a:gd name="T4" fmla="*/ 0 w 137"/>
                <a:gd name="T5" fmla="*/ 0 h 92"/>
                <a:gd name="T6" fmla="*/ 0 w 137"/>
                <a:gd name="T7" fmla="*/ 0 h 92"/>
                <a:gd name="T8" fmla="*/ 0 w 137"/>
                <a:gd name="T9" fmla="*/ 0 h 92"/>
                <a:gd name="T10" fmla="*/ 0 w 137"/>
                <a:gd name="T11" fmla="*/ 0 h 92"/>
                <a:gd name="T12" fmla="*/ 0 w 137"/>
                <a:gd name="T13" fmla="*/ 0 h 92"/>
                <a:gd name="T14" fmla="*/ 0 w 137"/>
                <a:gd name="T15" fmla="*/ 0 h 92"/>
                <a:gd name="T16" fmla="*/ 0 w 137"/>
                <a:gd name="T17" fmla="*/ 0 h 92"/>
                <a:gd name="T18" fmla="*/ 0 w 137"/>
                <a:gd name="T19" fmla="*/ 0 h 92"/>
                <a:gd name="T20" fmla="*/ 0 w 137"/>
                <a:gd name="T21" fmla="*/ 0 h 92"/>
                <a:gd name="T22" fmla="*/ 0 w 137"/>
                <a:gd name="T23" fmla="*/ 0 h 92"/>
                <a:gd name="T24" fmla="*/ 0 w 137"/>
                <a:gd name="T25" fmla="*/ 0 h 92"/>
                <a:gd name="T26" fmla="*/ 0 w 137"/>
                <a:gd name="T27" fmla="*/ 0 h 92"/>
                <a:gd name="T28" fmla="*/ 0 w 137"/>
                <a:gd name="T29" fmla="*/ 0 h 92"/>
                <a:gd name="T30" fmla="*/ 0 w 137"/>
                <a:gd name="T31" fmla="*/ 0 h 92"/>
                <a:gd name="T32" fmla="*/ 0 w 137"/>
                <a:gd name="T33" fmla="*/ 0 h 92"/>
                <a:gd name="T34" fmla="*/ 0 w 137"/>
                <a:gd name="T35" fmla="*/ 0 h 92"/>
                <a:gd name="T36" fmla="*/ 0 w 137"/>
                <a:gd name="T37" fmla="*/ 0 h 92"/>
                <a:gd name="T38" fmla="*/ 0 w 137"/>
                <a:gd name="T39" fmla="*/ 0 h 92"/>
                <a:gd name="T40" fmla="*/ 0 w 137"/>
                <a:gd name="T41" fmla="*/ 0 h 92"/>
                <a:gd name="T42" fmla="*/ 0 w 137"/>
                <a:gd name="T43" fmla="*/ 0 h 92"/>
                <a:gd name="T44" fmla="*/ 0 w 137"/>
                <a:gd name="T45" fmla="*/ 0 h 92"/>
                <a:gd name="T46" fmla="*/ 0 w 137"/>
                <a:gd name="T47" fmla="*/ 0 h 92"/>
                <a:gd name="T48" fmla="*/ 0 w 137"/>
                <a:gd name="T49" fmla="*/ 0 h 92"/>
                <a:gd name="T50" fmla="*/ 0 w 137"/>
                <a:gd name="T51" fmla="*/ 0 h 92"/>
                <a:gd name="T52" fmla="*/ 0 w 137"/>
                <a:gd name="T53" fmla="*/ 0 h 92"/>
                <a:gd name="T54" fmla="*/ 0 w 137"/>
                <a:gd name="T55" fmla="*/ 0 h 92"/>
                <a:gd name="T56" fmla="*/ 0 w 137"/>
                <a:gd name="T57" fmla="*/ 0 h 92"/>
                <a:gd name="T58" fmla="*/ 0 w 137"/>
                <a:gd name="T59" fmla="*/ 0 h 92"/>
                <a:gd name="T60" fmla="*/ 0 w 137"/>
                <a:gd name="T61" fmla="*/ 0 h 92"/>
                <a:gd name="T62" fmla="*/ 0 w 137"/>
                <a:gd name="T63" fmla="*/ 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92"/>
                <a:gd name="T98" fmla="*/ 137 w 137"/>
                <a:gd name="T99" fmla="*/ 92 h 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92">
                  <a:moveTo>
                    <a:pt x="98" y="0"/>
                  </a:moveTo>
                  <a:lnTo>
                    <a:pt x="103" y="4"/>
                  </a:lnTo>
                  <a:lnTo>
                    <a:pt x="109" y="14"/>
                  </a:lnTo>
                  <a:lnTo>
                    <a:pt x="107" y="17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9" y="31"/>
                  </a:lnTo>
                  <a:lnTo>
                    <a:pt x="101" y="35"/>
                  </a:lnTo>
                  <a:lnTo>
                    <a:pt x="103" y="34"/>
                  </a:lnTo>
                  <a:lnTo>
                    <a:pt x="107" y="33"/>
                  </a:lnTo>
                  <a:lnTo>
                    <a:pt x="115" y="27"/>
                  </a:lnTo>
                  <a:lnTo>
                    <a:pt x="124" y="24"/>
                  </a:lnTo>
                  <a:lnTo>
                    <a:pt x="119" y="29"/>
                  </a:lnTo>
                  <a:lnTo>
                    <a:pt x="116" y="37"/>
                  </a:lnTo>
                  <a:lnTo>
                    <a:pt x="113" y="42"/>
                  </a:lnTo>
                  <a:lnTo>
                    <a:pt x="112" y="50"/>
                  </a:lnTo>
                  <a:lnTo>
                    <a:pt x="112" y="54"/>
                  </a:lnTo>
                  <a:lnTo>
                    <a:pt x="116" y="57"/>
                  </a:lnTo>
                  <a:lnTo>
                    <a:pt x="118" y="57"/>
                  </a:lnTo>
                  <a:lnTo>
                    <a:pt x="123" y="59"/>
                  </a:lnTo>
                  <a:lnTo>
                    <a:pt x="129" y="57"/>
                  </a:lnTo>
                  <a:lnTo>
                    <a:pt x="137" y="57"/>
                  </a:lnTo>
                  <a:lnTo>
                    <a:pt x="137" y="64"/>
                  </a:lnTo>
                  <a:lnTo>
                    <a:pt x="137" y="73"/>
                  </a:lnTo>
                  <a:lnTo>
                    <a:pt x="130" y="75"/>
                  </a:lnTo>
                  <a:lnTo>
                    <a:pt x="124" y="78"/>
                  </a:lnTo>
                  <a:lnTo>
                    <a:pt x="116" y="80"/>
                  </a:lnTo>
                  <a:lnTo>
                    <a:pt x="109" y="82"/>
                  </a:lnTo>
                  <a:lnTo>
                    <a:pt x="100" y="84"/>
                  </a:lnTo>
                  <a:lnTo>
                    <a:pt x="92" y="87"/>
                  </a:lnTo>
                  <a:lnTo>
                    <a:pt x="83" y="89"/>
                  </a:lnTo>
                  <a:lnTo>
                    <a:pt x="76" y="91"/>
                  </a:lnTo>
                  <a:lnTo>
                    <a:pt x="66" y="91"/>
                  </a:lnTo>
                  <a:lnTo>
                    <a:pt x="58" y="92"/>
                  </a:lnTo>
                  <a:lnTo>
                    <a:pt x="50" y="92"/>
                  </a:lnTo>
                  <a:lnTo>
                    <a:pt x="42" y="92"/>
                  </a:lnTo>
                  <a:lnTo>
                    <a:pt x="34" y="90"/>
                  </a:lnTo>
                  <a:lnTo>
                    <a:pt x="27" y="89"/>
                  </a:lnTo>
                  <a:lnTo>
                    <a:pt x="21" y="87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6" y="75"/>
                  </a:lnTo>
                  <a:lnTo>
                    <a:pt x="3" y="69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6" y="38"/>
                  </a:lnTo>
                  <a:lnTo>
                    <a:pt x="11" y="28"/>
                  </a:lnTo>
                  <a:lnTo>
                    <a:pt x="22" y="28"/>
                  </a:lnTo>
                  <a:lnTo>
                    <a:pt x="30" y="24"/>
                  </a:lnTo>
                  <a:lnTo>
                    <a:pt x="37" y="16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8" y="22"/>
                  </a:lnTo>
                  <a:lnTo>
                    <a:pt x="75" y="17"/>
                  </a:lnTo>
                  <a:lnTo>
                    <a:pt x="82" y="13"/>
                  </a:lnTo>
                  <a:lnTo>
                    <a:pt x="89" y="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85" name="Freeform 456"/>
            <p:cNvSpPr>
              <a:spLocks/>
            </p:cNvSpPr>
            <p:nvPr/>
          </p:nvSpPr>
          <p:spPr bwMode="auto">
            <a:xfrm>
              <a:off x="6744" y="3842"/>
              <a:ext cx="69" cy="21"/>
            </a:xfrm>
            <a:custGeom>
              <a:avLst/>
              <a:gdLst>
                <a:gd name="T0" fmla="*/ 0 w 274"/>
                <a:gd name="T1" fmla="*/ 0 h 81"/>
                <a:gd name="T2" fmla="*/ 0 w 274"/>
                <a:gd name="T3" fmla="*/ 0 h 81"/>
                <a:gd name="T4" fmla="*/ 0 w 274"/>
                <a:gd name="T5" fmla="*/ 0 h 81"/>
                <a:gd name="T6" fmla="*/ 0 w 274"/>
                <a:gd name="T7" fmla="*/ 0 h 81"/>
                <a:gd name="T8" fmla="*/ 0 w 274"/>
                <a:gd name="T9" fmla="*/ 0 h 81"/>
                <a:gd name="T10" fmla="*/ 0 w 274"/>
                <a:gd name="T11" fmla="*/ 0 h 81"/>
                <a:gd name="T12" fmla="*/ 0 w 274"/>
                <a:gd name="T13" fmla="*/ 0 h 81"/>
                <a:gd name="T14" fmla="*/ 0 w 274"/>
                <a:gd name="T15" fmla="*/ 0 h 81"/>
                <a:gd name="T16" fmla="*/ 0 w 274"/>
                <a:gd name="T17" fmla="*/ 0 h 81"/>
                <a:gd name="T18" fmla="*/ 0 w 274"/>
                <a:gd name="T19" fmla="*/ 0 h 81"/>
                <a:gd name="T20" fmla="*/ 0 w 274"/>
                <a:gd name="T21" fmla="*/ 0 h 81"/>
                <a:gd name="T22" fmla="*/ 0 w 274"/>
                <a:gd name="T23" fmla="*/ 0 h 81"/>
                <a:gd name="T24" fmla="*/ 0 w 274"/>
                <a:gd name="T25" fmla="*/ 0 h 81"/>
                <a:gd name="T26" fmla="*/ 0 w 274"/>
                <a:gd name="T27" fmla="*/ 0 h 81"/>
                <a:gd name="T28" fmla="*/ 0 w 274"/>
                <a:gd name="T29" fmla="*/ 0 h 81"/>
                <a:gd name="T30" fmla="*/ 0 w 274"/>
                <a:gd name="T31" fmla="*/ 0 h 81"/>
                <a:gd name="T32" fmla="*/ 0 w 274"/>
                <a:gd name="T33" fmla="*/ 0 h 81"/>
                <a:gd name="T34" fmla="*/ 0 w 274"/>
                <a:gd name="T35" fmla="*/ 0 h 81"/>
                <a:gd name="T36" fmla="*/ 0 w 274"/>
                <a:gd name="T37" fmla="*/ 0 h 81"/>
                <a:gd name="T38" fmla="*/ 0 w 274"/>
                <a:gd name="T39" fmla="*/ 0 h 81"/>
                <a:gd name="T40" fmla="*/ 0 w 274"/>
                <a:gd name="T41" fmla="*/ 0 h 81"/>
                <a:gd name="T42" fmla="*/ 0 w 274"/>
                <a:gd name="T43" fmla="*/ 0 h 81"/>
                <a:gd name="T44" fmla="*/ 0 w 274"/>
                <a:gd name="T45" fmla="*/ 0 h 81"/>
                <a:gd name="T46" fmla="*/ 0 w 274"/>
                <a:gd name="T47" fmla="*/ 0 h 81"/>
                <a:gd name="T48" fmla="*/ 0 w 274"/>
                <a:gd name="T49" fmla="*/ 0 h 81"/>
                <a:gd name="T50" fmla="*/ 0 w 274"/>
                <a:gd name="T51" fmla="*/ 0 h 81"/>
                <a:gd name="T52" fmla="*/ 0 w 274"/>
                <a:gd name="T53" fmla="*/ 0 h 81"/>
                <a:gd name="T54" fmla="*/ 0 w 274"/>
                <a:gd name="T55" fmla="*/ 0 h 81"/>
                <a:gd name="T56" fmla="*/ 0 w 274"/>
                <a:gd name="T57" fmla="*/ 0 h 81"/>
                <a:gd name="T58" fmla="*/ 0 w 274"/>
                <a:gd name="T59" fmla="*/ 0 h 81"/>
                <a:gd name="T60" fmla="*/ 0 w 274"/>
                <a:gd name="T61" fmla="*/ 0 h 81"/>
                <a:gd name="T62" fmla="*/ 0 w 274"/>
                <a:gd name="T63" fmla="*/ 0 h 81"/>
                <a:gd name="T64" fmla="*/ 0 w 274"/>
                <a:gd name="T65" fmla="*/ 0 h 81"/>
                <a:gd name="T66" fmla="*/ 0 w 274"/>
                <a:gd name="T67" fmla="*/ 0 h 81"/>
                <a:gd name="T68" fmla="*/ 0 w 274"/>
                <a:gd name="T69" fmla="*/ 0 h 81"/>
                <a:gd name="T70" fmla="*/ 0 w 274"/>
                <a:gd name="T71" fmla="*/ 0 h 81"/>
                <a:gd name="T72" fmla="*/ 0 w 274"/>
                <a:gd name="T73" fmla="*/ 0 h 81"/>
                <a:gd name="T74" fmla="*/ 0 w 274"/>
                <a:gd name="T75" fmla="*/ 0 h 81"/>
                <a:gd name="T76" fmla="*/ 0 w 274"/>
                <a:gd name="T77" fmla="*/ 0 h 81"/>
                <a:gd name="T78" fmla="*/ 0 w 274"/>
                <a:gd name="T79" fmla="*/ 0 h 81"/>
                <a:gd name="T80" fmla="*/ 0 w 274"/>
                <a:gd name="T81" fmla="*/ 0 h 81"/>
                <a:gd name="T82" fmla="*/ 0 w 274"/>
                <a:gd name="T83" fmla="*/ 0 h 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4"/>
                <a:gd name="T127" fmla="*/ 0 h 81"/>
                <a:gd name="T128" fmla="*/ 274 w 274"/>
                <a:gd name="T129" fmla="*/ 81 h 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4" h="81">
                  <a:moveTo>
                    <a:pt x="255" y="0"/>
                  </a:moveTo>
                  <a:lnTo>
                    <a:pt x="262" y="1"/>
                  </a:lnTo>
                  <a:lnTo>
                    <a:pt x="270" y="6"/>
                  </a:lnTo>
                  <a:lnTo>
                    <a:pt x="272" y="14"/>
                  </a:lnTo>
                  <a:lnTo>
                    <a:pt x="274" y="23"/>
                  </a:lnTo>
                  <a:lnTo>
                    <a:pt x="256" y="26"/>
                  </a:lnTo>
                  <a:lnTo>
                    <a:pt x="238" y="28"/>
                  </a:lnTo>
                  <a:lnTo>
                    <a:pt x="220" y="31"/>
                  </a:lnTo>
                  <a:lnTo>
                    <a:pt x="203" y="33"/>
                  </a:lnTo>
                  <a:lnTo>
                    <a:pt x="186" y="36"/>
                  </a:lnTo>
                  <a:lnTo>
                    <a:pt x="168" y="40"/>
                  </a:lnTo>
                  <a:lnTo>
                    <a:pt x="152" y="42"/>
                  </a:lnTo>
                  <a:lnTo>
                    <a:pt x="135" y="46"/>
                  </a:lnTo>
                  <a:lnTo>
                    <a:pt x="118" y="49"/>
                  </a:lnTo>
                  <a:lnTo>
                    <a:pt x="100" y="53"/>
                  </a:lnTo>
                  <a:lnTo>
                    <a:pt x="83" y="57"/>
                  </a:lnTo>
                  <a:lnTo>
                    <a:pt x="66" y="62"/>
                  </a:lnTo>
                  <a:lnTo>
                    <a:pt x="49" y="66"/>
                  </a:lnTo>
                  <a:lnTo>
                    <a:pt x="32" y="71"/>
                  </a:lnTo>
                  <a:lnTo>
                    <a:pt x="15" y="74"/>
                  </a:lnTo>
                  <a:lnTo>
                    <a:pt x="0" y="81"/>
                  </a:lnTo>
                  <a:lnTo>
                    <a:pt x="7" y="73"/>
                  </a:lnTo>
                  <a:lnTo>
                    <a:pt x="15" y="68"/>
                  </a:lnTo>
                  <a:lnTo>
                    <a:pt x="24" y="62"/>
                  </a:lnTo>
                  <a:lnTo>
                    <a:pt x="32" y="57"/>
                  </a:lnTo>
                  <a:lnTo>
                    <a:pt x="46" y="49"/>
                  </a:lnTo>
                  <a:lnTo>
                    <a:pt x="60" y="44"/>
                  </a:lnTo>
                  <a:lnTo>
                    <a:pt x="73" y="39"/>
                  </a:lnTo>
                  <a:lnTo>
                    <a:pt x="88" y="35"/>
                  </a:lnTo>
                  <a:lnTo>
                    <a:pt x="101" y="32"/>
                  </a:lnTo>
                  <a:lnTo>
                    <a:pt x="115" y="29"/>
                  </a:lnTo>
                  <a:lnTo>
                    <a:pt x="130" y="27"/>
                  </a:lnTo>
                  <a:lnTo>
                    <a:pt x="143" y="26"/>
                  </a:lnTo>
                  <a:lnTo>
                    <a:pt x="156" y="22"/>
                  </a:lnTo>
                  <a:lnTo>
                    <a:pt x="170" y="20"/>
                  </a:lnTo>
                  <a:lnTo>
                    <a:pt x="184" y="18"/>
                  </a:lnTo>
                  <a:lnTo>
                    <a:pt x="199" y="16"/>
                  </a:lnTo>
                  <a:lnTo>
                    <a:pt x="212" y="12"/>
                  </a:lnTo>
                  <a:lnTo>
                    <a:pt x="225" y="9"/>
                  </a:lnTo>
                  <a:lnTo>
                    <a:pt x="239" y="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86" name="Freeform 457"/>
            <p:cNvSpPr>
              <a:spLocks/>
            </p:cNvSpPr>
            <p:nvPr/>
          </p:nvSpPr>
          <p:spPr bwMode="auto">
            <a:xfrm>
              <a:off x="6879" y="3842"/>
              <a:ext cx="53" cy="13"/>
            </a:xfrm>
            <a:custGeom>
              <a:avLst/>
              <a:gdLst>
                <a:gd name="T0" fmla="*/ 0 w 209"/>
                <a:gd name="T1" fmla="*/ 0 h 50"/>
                <a:gd name="T2" fmla="*/ 0 w 209"/>
                <a:gd name="T3" fmla="*/ 0 h 50"/>
                <a:gd name="T4" fmla="*/ 0 w 209"/>
                <a:gd name="T5" fmla="*/ 0 h 50"/>
                <a:gd name="T6" fmla="*/ 0 w 209"/>
                <a:gd name="T7" fmla="*/ 0 h 50"/>
                <a:gd name="T8" fmla="*/ 0 w 209"/>
                <a:gd name="T9" fmla="*/ 0 h 50"/>
                <a:gd name="T10" fmla="*/ 0 w 209"/>
                <a:gd name="T11" fmla="*/ 0 h 50"/>
                <a:gd name="T12" fmla="*/ 0 w 209"/>
                <a:gd name="T13" fmla="*/ 0 h 50"/>
                <a:gd name="T14" fmla="*/ 0 w 209"/>
                <a:gd name="T15" fmla="*/ 0 h 50"/>
                <a:gd name="T16" fmla="*/ 0 w 209"/>
                <a:gd name="T17" fmla="*/ 0 h 50"/>
                <a:gd name="T18" fmla="*/ 0 w 209"/>
                <a:gd name="T19" fmla="*/ 0 h 50"/>
                <a:gd name="T20" fmla="*/ 0 w 209"/>
                <a:gd name="T21" fmla="*/ 0 h 50"/>
                <a:gd name="T22" fmla="*/ 0 w 209"/>
                <a:gd name="T23" fmla="*/ 0 h 50"/>
                <a:gd name="T24" fmla="*/ 0 w 209"/>
                <a:gd name="T25" fmla="*/ 0 h 50"/>
                <a:gd name="T26" fmla="*/ 0 w 209"/>
                <a:gd name="T27" fmla="*/ 0 h 50"/>
                <a:gd name="T28" fmla="*/ 0 w 209"/>
                <a:gd name="T29" fmla="*/ 0 h 50"/>
                <a:gd name="T30" fmla="*/ 0 w 209"/>
                <a:gd name="T31" fmla="*/ 0 h 50"/>
                <a:gd name="T32" fmla="*/ 0 w 209"/>
                <a:gd name="T33" fmla="*/ 0 h 50"/>
                <a:gd name="T34" fmla="*/ 0 w 209"/>
                <a:gd name="T35" fmla="*/ 0 h 50"/>
                <a:gd name="T36" fmla="*/ 0 w 209"/>
                <a:gd name="T37" fmla="*/ 0 h 50"/>
                <a:gd name="T38" fmla="*/ 0 w 209"/>
                <a:gd name="T39" fmla="*/ 0 h 50"/>
                <a:gd name="T40" fmla="*/ 0 w 209"/>
                <a:gd name="T41" fmla="*/ 0 h 50"/>
                <a:gd name="T42" fmla="*/ 0 w 209"/>
                <a:gd name="T43" fmla="*/ 0 h 50"/>
                <a:gd name="T44" fmla="*/ 0 w 209"/>
                <a:gd name="T45" fmla="*/ 0 h 50"/>
                <a:gd name="T46" fmla="*/ 0 w 209"/>
                <a:gd name="T47" fmla="*/ 0 h 50"/>
                <a:gd name="T48" fmla="*/ 0 w 209"/>
                <a:gd name="T49" fmla="*/ 0 h 50"/>
                <a:gd name="T50" fmla="*/ 0 w 209"/>
                <a:gd name="T51" fmla="*/ 0 h 50"/>
                <a:gd name="T52" fmla="*/ 0 w 209"/>
                <a:gd name="T53" fmla="*/ 0 h 50"/>
                <a:gd name="T54" fmla="*/ 0 w 209"/>
                <a:gd name="T55" fmla="*/ 0 h 50"/>
                <a:gd name="T56" fmla="*/ 0 w 209"/>
                <a:gd name="T57" fmla="*/ 0 h 50"/>
                <a:gd name="T58" fmla="*/ 0 w 209"/>
                <a:gd name="T59" fmla="*/ 0 h 50"/>
                <a:gd name="T60" fmla="*/ 0 w 209"/>
                <a:gd name="T61" fmla="*/ 0 h 50"/>
                <a:gd name="T62" fmla="*/ 0 w 209"/>
                <a:gd name="T63" fmla="*/ 0 h 50"/>
                <a:gd name="T64" fmla="*/ 0 w 209"/>
                <a:gd name="T65" fmla="*/ 0 h 50"/>
                <a:gd name="T66" fmla="*/ 0 w 209"/>
                <a:gd name="T67" fmla="*/ 0 h 50"/>
                <a:gd name="T68" fmla="*/ 0 w 209"/>
                <a:gd name="T69" fmla="*/ 0 h 50"/>
                <a:gd name="T70" fmla="*/ 0 w 209"/>
                <a:gd name="T71" fmla="*/ 0 h 50"/>
                <a:gd name="T72" fmla="*/ 0 w 209"/>
                <a:gd name="T73" fmla="*/ 0 h 50"/>
                <a:gd name="T74" fmla="*/ 0 w 209"/>
                <a:gd name="T75" fmla="*/ 0 h 50"/>
                <a:gd name="T76" fmla="*/ 0 w 209"/>
                <a:gd name="T77" fmla="*/ 0 h 50"/>
                <a:gd name="T78" fmla="*/ 0 w 209"/>
                <a:gd name="T79" fmla="*/ 0 h 50"/>
                <a:gd name="T80" fmla="*/ 0 w 209"/>
                <a:gd name="T81" fmla="*/ 0 h 50"/>
                <a:gd name="T82" fmla="*/ 0 w 209"/>
                <a:gd name="T83" fmla="*/ 0 h 50"/>
                <a:gd name="T84" fmla="*/ 0 w 209"/>
                <a:gd name="T85" fmla="*/ 0 h 50"/>
                <a:gd name="T86" fmla="*/ 0 w 209"/>
                <a:gd name="T87" fmla="*/ 0 h 50"/>
                <a:gd name="T88" fmla="*/ 0 w 209"/>
                <a:gd name="T89" fmla="*/ 0 h 50"/>
                <a:gd name="T90" fmla="*/ 0 w 209"/>
                <a:gd name="T91" fmla="*/ 0 h 50"/>
                <a:gd name="T92" fmla="*/ 0 w 209"/>
                <a:gd name="T93" fmla="*/ 0 h 50"/>
                <a:gd name="T94" fmla="*/ 0 w 209"/>
                <a:gd name="T95" fmla="*/ 0 h 50"/>
                <a:gd name="T96" fmla="*/ 0 w 209"/>
                <a:gd name="T97" fmla="*/ 0 h 50"/>
                <a:gd name="T98" fmla="*/ 0 w 209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9"/>
                <a:gd name="T151" fmla="*/ 0 h 50"/>
                <a:gd name="T152" fmla="*/ 209 w 209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9" h="50">
                  <a:moveTo>
                    <a:pt x="129" y="1"/>
                  </a:moveTo>
                  <a:lnTo>
                    <a:pt x="137" y="2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6" y="1"/>
                  </a:lnTo>
                  <a:lnTo>
                    <a:pt x="176" y="1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207" y="13"/>
                  </a:lnTo>
                  <a:lnTo>
                    <a:pt x="208" y="19"/>
                  </a:lnTo>
                  <a:lnTo>
                    <a:pt x="209" y="24"/>
                  </a:lnTo>
                  <a:lnTo>
                    <a:pt x="203" y="23"/>
                  </a:lnTo>
                  <a:lnTo>
                    <a:pt x="196" y="21"/>
                  </a:lnTo>
                  <a:lnTo>
                    <a:pt x="186" y="26"/>
                  </a:lnTo>
                  <a:lnTo>
                    <a:pt x="178" y="30"/>
                  </a:lnTo>
                  <a:lnTo>
                    <a:pt x="167" y="33"/>
                  </a:lnTo>
                  <a:lnTo>
                    <a:pt x="156" y="36"/>
                  </a:lnTo>
                  <a:lnTo>
                    <a:pt x="144" y="37"/>
                  </a:lnTo>
                  <a:lnTo>
                    <a:pt x="132" y="40"/>
                  </a:lnTo>
                  <a:lnTo>
                    <a:pt x="120" y="41"/>
                  </a:lnTo>
                  <a:lnTo>
                    <a:pt x="108" y="43"/>
                  </a:lnTo>
                  <a:lnTo>
                    <a:pt x="95" y="43"/>
                  </a:lnTo>
                  <a:lnTo>
                    <a:pt x="82" y="43"/>
                  </a:lnTo>
                  <a:lnTo>
                    <a:pt x="68" y="43"/>
                  </a:lnTo>
                  <a:lnTo>
                    <a:pt x="55" y="44"/>
                  </a:lnTo>
                  <a:lnTo>
                    <a:pt x="42" y="44"/>
                  </a:lnTo>
                  <a:lnTo>
                    <a:pt x="31" y="46"/>
                  </a:lnTo>
                  <a:lnTo>
                    <a:pt x="20" y="47"/>
                  </a:lnTo>
                  <a:lnTo>
                    <a:pt x="9" y="50"/>
                  </a:lnTo>
                  <a:lnTo>
                    <a:pt x="3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8" y="18"/>
                  </a:lnTo>
                  <a:lnTo>
                    <a:pt x="15" y="16"/>
                  </a:lnTo>
                  <a:lnTo>
                    <a:pt x="23" y="13"/>
                  </a:lnTo>
                  <a:lnTo>
                    <a:pt x="34" y="12"/>
                  </a:lnTo>
                  <a:lnTo>
                    <a:pt x="43" y="10"/>
                  </a:lnTo>
                  <a:lnTo>
                    <a:pt x="54" y="9"/>
                  </a:lnTo>
                  <a:lnTo>
                    <a:pt x="65" y="8"/>
                  </a:lnTo>
                  <a:lnTo>
                    <a:pt x="77" y="8"/>
                  </a:lnTo>
                  <a:lnTo>
                    <a:pt x="88" y="7"/>
                  </a:lnTo>
                  <a:lnTo>
                    <a:pt x="99" y="7"/>
                  </a:lnTo>
                  <a:lnTo>
                    <a:pt x="107" y="6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87" name="Freeform 458"/>
            <p:cNvSpPr>
              <a:spLocks/>
            </p:cNvSpPr>
            <p:nvPr/>
          </p:nvSpPr>
          <p:spPr bwMode="auto">
            <a:xfrm>
              <a:off x="7038" y="3845"/>
              <a:ext cx="47" cy="28"/>
            </a:xfrm>
            <a:custGeom>
              <a:avLst/>
              <a:gdLst>
                <a:gd name="T0" fmla="*/ 0 w 188"/>
                <a:gd name="T1" fmla="*/ 0 h 109"/>
                <a:gd name="T2" fmla="*/ 0 w 188"/>
                <a:gd name="T3" fmla="*/ 0 h 109"/>
                <a:gd name="T4" fmla="*/ 0 w 188"/>
                <a:gd name="T5" fmla="*/ 0 h 109"/>
                <a:gd name="T6" fmla="*/ 0 w 188"/>
                <a:gd name="T7" fmla="*/ 0 h 109"/>
                <a:gd name="T8" fmla="*/ 0 w 188"/>
                <a:gd name="T9" fmla="*/ 0 h 109"/>
                <a:gd name="T10" fmla="*/ 0 w 188"/>
                <a:gd name="T11" fmla="*/ 0 h 109"/>
                <a:gd name="T12" fmla="*/ 0 w 188"/>
                <a:gd name="T13" fmla="*/ 0 h 109"/>
                <a:gd name="T14" fmla="*/ 0 w 188"/>
                <a:gd name="T15" fmla="*/ 0 h 109"/>
                <a:gd name="T16" fmla="*/ 0 w 188"/>
                <a:gd name="T17" fmla="*/ 0 h 109"/>
                <a:gd name="T18" fmla="*/ 0 w 188"/>
                <a:gd name="T19" fmla="*/ 0 h 109"/>
                <a:gd name="T20" fmla="*/ 0 w 188"/>
                <a:gd name="T21" fmla="*/ 0 h 109"/>
                <a:gd name="T22" fmla="*/ 0 w 188"/>
                <a:gd name="T23" fmla="*/ 0 h 109"/>
                <a:gd name="T24" fmla="*/ 0 w 188"/>
                <a:gd name="T25" fmla="*/ 0 h 109"/>
                <a:gd name="T26" fmla="*/ 0 w 188"/>
                <a:gd name="T27" fmla="*/ 0 h 109"/>
                <a:gd name="T28" fmla="*/ 0 w 188"/>
                <a:gd name="T29" fmla="*/ 0 h 109"/>
                <a:gd name="T30" fmla="*/ 0 w 188"/>
                <a:gd name="T31" fmla="*/ 0 h 109"/>
                <a:gd name="T32" fmla="*/ 0 w 188"/>
                <a:gd name="T33" fmla="*/ 0 h 109"/>
                <a:gd name="T34" fmla="*/ 0 w 188"/>
                <a:gd name="T35" fmla="*/ 0 h 109"/>
                <a:gd name="T36" fmla="*/ 0 w 188"/>
                <a:gd name="T37" fmla="*/ 0 h 109"/>
                <a:gd name="T38" fmla="*/ 0 w 188"/>
                <a:gd name="T39" fmla="*/ 0 h 109"/>
                <a:gd name="T40" fmla="*/ 0 w 188"/>
                <a:gd name="T41" fmla="*/ 0 h 109"/>
                <a:gd name="T42" fmla="*/ 0 w 188"/>
                <a:gd name="T43" fmla="*/ 0 h 109"/>
                <a:gd name="T44" fmla="*/ 0 w 188"/>
                <a:gd name="T45" fmla="*/ 0 h 109"/>
                <a:gd name="T46" fmla="*/ 0 w 188"/>
                <a:gd name="T47" fmla="*/ 0 h 109"/>
                <a:gd name="T48" fmla="*/ 0 w 188"/>
                <a:gd name="T49" fmla="*/ 0 h 109"/>
                <a:gd name="T50" fmla="*/ 0 w 188"/>
                <a:gd name="T51" fmla="*/ 0 h 109"/>
                <a:gd name="T52" fmla="*/ 0 w 188"/>
                <a:gd name="T53" fmla="*/ 0 h 109"/>
                <a:gd name="T54" fmla="*/ 0 w 188"/>
                <a:gd name="T55" fmla="*/ 0 h 109"/>
                <a:gd name="T56" fmla="*/ 0 w 188"/>
                <a:gd name="T57" fmla="*/ 0 h 109"/>
                <a:gd name="T58" fmla="*/ 0 w 188"/>
                <a:gd name="T59" fmla="*/ 0 h 109"/>
                <a:gd name="T60" fmla="*/ 0 w 188"/>
                <a:gd name="T61" fmla="*/ 0 h 109"/>
                <a:gd name="T62" fmla="*/ 0 w 188"/>
                <a:gd name="T63" fmla="*/ 0 h 109"/>
                <a:gd name="T64" fmla="*/ 0 w 188"/>
                <a:gd name="T65" fmla="*/ 0 h 109"/>
                <a:gd name="T66" fmla="*/ 0 w 188"/>
                <a:gd name="T67" fmla="*/ 0 h 109"/>
                <a:gd name="T68" fmla="*/ 0 w 188"/>
                <a:gd name="T69" fmla="*/ 0 h 109"/>
                <a:gd name="T70" fmla="*/ 0 w 188"/>
                <a:gd name="T71" fmla="*/ 0 h 109"/>
                <a:gd name="T72" fmla="*/ 0 w 188"/>
                <a:gd name="T73" fmla="*/ 0 h 109"/>
                <a:gd name="T74" fmla="*/ 0 w 188"/>
                <a:gd name="T75" fmla="*/ 0 h 109"/>
                <a:gd name="T76" fmla="*/ 0 w 188"/>
                <a:gd name="T77" fmla="*/ 0 h 109"/>
                <a:gd name="T78" fmla="*/ 0 w 188"/>
                <a:gd name="T79" fmla="*/ 0 h 109"/>
                <a:gd name="T80" fmla="*/ 0 w 188"/>
                <a:gd name="T81" fmla="*/ 0 h 109"/>
                <a:gd name="T82" fmla="*/ 0 w 188"/>
                <a:gd name="T83" fmla="*/ 0 h 109"/>
                <a:gd name="T84" fmla="*/ 0 w 188"/>
                <a:gd name="T85" fmla="*/ 0 h 109"/>
                <a:gd name="T86" fmla="*/ 0 w 188"/>
                <a:gd name="T87" fmla="*/ 0 h 109"/>
                <a:gd name="T88" fmla="*/ 0 w 188"/>
                <a:gd name="T89" fmla="*/ 0 h 109"/>
                <a:gd name="T90" fmla="*/ 0 w 188"/>
                <a:gd name="T91" fmla="*/ 0 h 109"/>
                <a:gd name="T92" fmla="*/ 0 w 188"/>
                <a:gd name="T93" fmla="*/ 0 h 1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8"/>
                <a:gd name="T142" fmla="*/ 0 h 109"/>
                <a:gd name="T143" fmla="*/ 188 w 188"/>
                <a:gd name="T144" fmla="*/ 109 h 1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8" h="109">
                  <a:moveTo>
                    <a:pt x="85" y="0"/>
                  </a:moveTo>
                  <a:lnTo>
                    <a:pt x="88" y="8"/>
                  </a:lnTo>
                  <a:lnTo>
                    <a:pt x="85" y="16"/>
                  </a:lnTo>
                  <a:lnTo>
                    <a:pt x="81" y="20"/>
                  </a:lnTo>
                  <a:lnTo>
                    <a:pt x="77" y="24"/>
                  </a:lnTo>
                  <a:lnTo>
                    <a:pt x="73" y="30"/>
                  </a:lnTo>
                  <a:lnTo>
                    <a:pt x="70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29"/>
                  </a:lnTo>
                  <a:lnTo>
                    <a:pt x="92" y="27"/>
                  </a:lnTo>
                  <a:lnTo>
                    <a:pt x="98" y="22"/>
                  </a:lnTo>
                  <a:lnTo>
                    <a:pt x="105" y="19"/>
                  </a:lnTo>
                  <a:lnTo>
                    <a:pt x="112" y="16"/>
                  </a:lnTo>
                  <a:lnTo>
                    <a:pt x="120" y="14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6" y="13"/>
                  </a:lnTo>
                  <a:lnTo>
                    <a:pt x="135" y="17"/>
                  </a:lnTo>
                  <a:lnTo>
                    <a:pt x="132" y="22"/>
                  </a:lnTo>
                  <a:lnTo>
                    <a:pt x="127" y="31"/>
                  </a:lnTo>
                  <a:lnTo>
                    <a:pt x="118" y="34"/>
                  </a:lnTo>
                  <a:lnTo>
                    <a:pt x="111" y="37"/>
                  </a:lnTo>
                  <a:lnTo>
                    <a:pt x="112" y="44"/>
                  </a:lnTo>
                  <a:lnTo>
                    <a:pt x="117" y="45"/>
                  </a:lnTo>
                  <a:lnTo>
                    <a:pt x="123" y="43"/>
                  </a:lnTo>
                  <a:lnTo>
                    <a:pt x="130" y="40"/>
                  </a:lnTo>
                  <a:lnTo>
                    <a:pt x="139" y="32"/>
                  </a:lnTo>
                  <a:lnTo>
                    <a:pt x="147" y="28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64" y="31"/>
                  </a:lnTo>
                  <a:lnTo>
                    <a:pt x="160" y="39"/>
                  </a:lnTo>
                  <a:lnTo>
                    <a:pt x="153" y="42"/>
                  </a:lnTo>
                  <a:lnTo>
                    <a:pt x="147" y="47"/>
                  </a:lnTo>
                  <a:lnTo>
                    <a:pt x="139" y="52"/>
                  </a:lnTo>
                  <a:lnTo>
                    <a:pt x="132" y="56"/>
                  </a:lnTo>
                  <a:lnTo>
                    <a:pt x="127" y="61"/>
                  </a:lnTo>
                  <a:lnTo>
                    <a:pt x="124" y="69"/>
                  </a:lnTo>
                  <a:lnTo>
                    <a:pt x="130" y="68"/>
                  </a:lnTo>
                  <a:lnTo>
                    <a:pt x="139" y="66"/>
                  </a:lnTo>
                  <a:lnTo>
                    <a:pt x="146" y="62"/>
                  </a:lnTo>
                  <a:lnTo>
                    <a:pt x="153" y="60"/>
                  </a:lnTo>
                  <a:lnTo>
                    <a:pt x="160" y="56"/>
                  </a:lnTo>
                  <a:lnTo>
                    <a:pt x="167" y="53"/>
                  </a:lnTo>
                  <a:lnTo>
                    <a:pt x="175" y="52"/>
                  </a:lnTo>
                  <a:lnTo>
                    <a:pt x="185" y="53"/>
                  </a:lnTo>
                  <a:lnTo>
                    <a:pt x="187" y="60"/>
                  </a:lnTo>
                  <a:lnTo>
                    <a:pt x="188" y="69"/>
                  </a:lnTo>
                  <a:lnTo>
                    <a:pt x="177" y="72"/>
                  </a:lnTo>
                  <a:lnTo>
                    <a:pt x="168" y="75"/>
                  </a:lnTo>
                  <a:lnTo>
                    <a:pt x="157" y="79"/>
                  </a:lnTo>
                  <a:lnTo>
                    <a:pt x="147" y="82"/>
                  </a:lnTo>
                  <a:lnTo>
                    <a:pt x="135" y="83"/>
                  </a:lnTo>
                  <a:lnTo>
                    <a:pt x="126" y="84"/>
                  </a:lnTo>
                  <a:lnTo>
                    <a:pt x="114" y="85"/>
                  </a:lnTo>
                  <a:lnTo>
                    <a:pt x="104" y="87"/>
                  </a:lnTo>
                  <a:lnTo>
                    <a:pt x="92" y="87"/>
                  </a:lnTo>
                  <a:lnTo>
                    <a:pt x="81" y="89"/>
                  </a:lnTo>
                  <a:lnTo>
                    <a:pt x="70" y="90"/>
                  </a:lnTo>
                  <a:lnTo>
                    <a:pt x="59" y="93"/>
                  </a:lnTo>
                  <a:lnTo>
                    <a:pt x="48" y="95"/>
                  </a:lnTo>
                  <a:lnTo>
                    <a:pt x="39" y="99"/>
                  </a:lnTo>
                  <a:lnTo>
                    <a:pt x="30" y="103"/>
                  </a:lnTo>
                  <a:lnTo>
                    <a:pt x="23" y="109"/>
                  </a:lnTo>
                  <a:lnTo>
                    <a:pt x="18" y="103"/>
                  </a:lnTo>
                  <a:lnTo>
                    <a:pt x="14" y="98"/>
                  </a:lnTo>
                  <a:lnTo>
                    <a:pt x="11" y="93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1" y="20"/>
                  </a:lnTo>
                  <a:lnTo>
                    <a:pt x="17" y="16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35" y="33"/>
                  </a:lnTo>
                  <a:lnTo>
                    <a:pt x="44" y="30"/>
                  </a:lnTo>
                  <a:lnTo>
                    <a:pt x="50" y="26"/>
                  </a:lnTo>
                  <a:lnTo>
                    <a:pt x="58" y="20"/>
                  </a:lnTo>
                  <a:lnTo>
                    <a:pt x="64" y="15"/>
                  </a:lnTo>
                  <a:lnTo>
                    <a:pt x="70" y="9"/>
                  </a:lnTo>
                  <a:lnTo>
                    <a:pt x="77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88" name="Freeform 459"/>
            <p:cNvSpPr>
              <a:spLocks/>
            </p:cNvSpPr>
            <p:nvPr/>
          </p:nvSpPr>
          <p:spPr bwMode="auto">
            <a:xfrm>
              <a:off x="6644" y="3846"/>
              <a:ext cx="13" cy="5"/>
            </a:xfrm>
            <a:custGeom>
              <a:avLst/>
              <a:gdLst>
                <a:gd name="T0" fmla="*/ 0 w 53"/>
                <a:gd name="T1" fmla="*/ 0 h 16"/>
                <a:gd name="T2" fmla="*/ 0 w 53"/>
                <a:gd name="T3" fmla="*/ 0 h 16"/>
                <a:gd name="T4" fmla="*/ 0 w 53"/>
                <a:gd name="T5" fmla="*/ 0 h 16"/>
                <a:gd name="T6" fmla="*/ 0 w 53"/>
                <a:gd name="T7" fmla="*/ 0 h 16"/>
                <a:gd name="T8" fmla="*/ 0 w 53"/>
                <a:gd name="T9" fmla="*/ 0 h 16"/>
                <a:gd name="T10" fmla="*/ 0 w 53"/>
                <a:gd name="T11" fmla="*/ 0 h 16"/>
                <a:gd name="T12" fmla="*/ 0 w 53"/>
                <a:gd name="T13" fmla="*/ 0 h 16"/>
                <a:gd name="T14" fmla="*/ 0 w 53"/>
                <a:gd name="T15" fmla="*/ 0 h 16"/>
                <a:gd name="T16" fmla="*/ 0 w 53"/>
                <a:gd name="T17" fmla="*/ 0 h 16"/>
                <a:gd name="T18" fmla="*/ 0 w 53"/>
                <a:gd name="T19" fmla="*/ 0 h 16"/>
                <a:gd name="T20" fmla="*/ 0 w 53"/>
                <a:gd name="T21" fmla="*/ 0 h 16"/>
                <a:gd name="T22" fmla="*/ 0 w 53"/>
                <a:gd name="T23" fmla="*/ 0 h 16"/>
                <a:gd name="T24" fmla="*/ 0 w 53"/>
                <a:gd name="T25" fmla="*/ 0 h 16"/>
                <a:gd name="T26" fmla="*/ 0 w 53"/>
                <a:gd name="T27" fmla="*/ 0 h 16"/>
                <a:gd name="T28" fmla="*/ 0 w 53"/>
                <a:gd name="T29" fmla="*/ 0 h 16"/>
                <a:gd name="T30" fmla="*/ 0 w 53"/>
                <a:gd name="T31" fmla="*/ 0 h 16"/>
                <a:gd name="T32" fmla="*/ 0 w 53"/>
                <a:gd name="T33" fmla="*/ 0 h 16"/>
                <a:gd name="T34" fmla="*/ 0 w 53"/>
                <a:gd name="T35" fmla="*/ 0 h 16"/>
                <a:gd name="T36" fmla="*/ 0 w 53"/>
                <a:gd name="T37" fmla="*/ 0 h 16"/>
                <a:gd name="T38" fmla="*/ 0 w 53"/>
                <a:gd name="T39" fmla="*/ 0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6"/>
                <a:gd name="T62" fmla="*/ 53 w 53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6">
                  <a:moveTo>
                    <a:pt x="23" y="0"/>
                  </a:moveTo>
                  <a:lnTo>
                    <a:pt x="27" y="1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50" y="9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5"/>
                  </a:lnTo>
                  <a:lnTo>
                    <a:pt x="15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89" name="Freeform 460"/>
            <p:cNvSpPr>
              <a:spLocks/>
            </p:cNvSpPr>
            <p:nvPr/>
          </p:nvSpPr>
          <p:spPr bwMode="auto">
            <a:xfrm>
              <a:off x="6642" y="3855"/>
              <a:ext cx="20" cy="3"/>
            </a:xfrm>
            <a:custGeom>
              <a:avLst/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w 78"/>
                <a:gd name="T35" fmla="*/ 0 h 13"/>
                <a:gd name="T36" fmla="*/ 0 w 78"/>
                <a:gd name="T37" fmla="*/ 0 h 13"/>
                <a:gd name="T38" fmla="*/ 0 w 78"/>
                <a:gd name="T39" fmla="*/ 0 h 13"/>
                <a:gd name="T40" fmla="*/ 0 w 78"/>
                <a:gd name="T41" fmla="*/ 0 h 13"/>
                <a:gd name="T42" fmla="*/ 0 w 78"/>
                <a:gd name="T43" fmla="*/ 0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3"/>
                <a:gd name="T68" fmla="*/ 78 w 78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3">
                  <a:moveTo>
                    <a:pt x="4" y="1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4"/>
                  </a:lnTo>
                  <a:lnTo>
                    <a:pt x="69" y="6"/>
                  </a:lnTo>
                  <a:lnTo>
                    <a:pt x="78" y="11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3" y="10"/>
                  </a:lnTo>
                  <a:lnTo>
                    <a:pt x="44" y="11"/>
                  </a:lnTo>
                  <a:lnTo>
                    <a:pt x="35" y="11"/>
                  </a:lnTo>
                  <a:lnTo>
                    <a:pt x="25" y="12"/>
                  </a:lnTo>
                  <a:lnTo>
                    <a:pt x="16" y="12"/>
                  </a:lnTo>
                  <a:lnTo>
                    <a:pt x="10" y="13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90" name="Freeform 461"/>
            <p:cNvSpPr>
              <a:spLocks/>
            </p:cNvSpPr>
            <p:nvPr/>
          </p:nvSpPr>
          <p:spPr bwMode="auto">
            <a:xfrm>
              <a:off x="6957" y="3855"/>
              <a:ext cx="51" cy="24"/>
            </a:xfrm>
            <a:custGeom>
              <a:avLst/>
              <a:gdLst>
                <a:gd name="T0" fmla="*/ 0 w 202"/>
                <a:gd name="T1" fmla="*/ 0 h 99"/>
                <a:gd name="T2" fmla="*/ 0 w 202"/>
                <a:gd name="T3" fmla="*/ 0 h 99"/>
                <a:gd name="T4" fmla="*/ 0 w 202"/>
                <a:gd name="T5" fmla="*/ 0 h 99"/>
                <a:gd name="T6" fmla="*/ 0 w 202"/>
                <a:gd name="T7" fmla="*/ 0 h 99"/>
                <a:gd name="T8" fmla="*/ 0 w 202"/>
                <a:gd name="T9" fmla="*/ 0 h 99"/>
                <a:gd name="T10" fmla="*/ 0 w 202"/>
                <a:gd name="T11" fmla="*/ 0 h 99"/>
                <a:gd name="T12" fmla="*/ 0 w 202"/>
                <a:gd name="T13" fmla="*/ 0 h 99"/>
                <a:gd name="T14" fmla="*/ 0 w 202"/>
                <a:gd name="T15" fmla="*/ 0 h 99"/>
                <a:gd name="T16" fmla="*/ 0 w 202"/>
                <a:gd name="T17" fmla="*/ 0 h 99"/>
                <a:gd name="T18" fmla="*/ 0 w 202"/>
                <a:gd name="T19" fmla="*/ 0 h 99"/>
                <a:gd name="T20" fmla="*/ 0 w 202"/>
                <a:gd name="T21" fmla="*/ 0 h 99"/>
                <a:gd name="T22" fmla="*/ 0 w 202"/>
                <a:gd name="T23" fmla="*/ 0 h 99"/>
                <a:gd name="T24" fmla="*/ 0 w 202"/>
                <a:gd name="T25" fmla="*/ 0 h 99"/>
                <a:gd name="T26" fmla="*/ 0 w 202"/>
                <a:gd name="T27" fmla="*/ 0 h 99"/>
                <a:gd name="T28" fmla="*/ 0 w 202"/>
                <a:gd name="T29" fmla="*/ 0 h 99"/>
                <a:gd name="T30" fmla="*/ 0 w 202"/>
                <a:gd name="T31" fmla="*/ 0 h 99"/>
                <a:gd name="T32" fmla="*/ 0 w 202"/>
                <a:gd name="T33" fmla="*/ 0 h 99"/>
                <a:gd name="T34" fmla="*/ 0 w 202"/>
                <a:gd name="T35" fmla="*/ 0 h 99"/>
                <a:gd name="T36" fmla="*/ 0 w 202"/>
                <a:gd name="T37" fmla="*/ 0 h 99"/>
                <a:gd name="T38" fmla="*/ 0 w 202"/>
                <a:gd name="T39" fmla="*/ 0 h 99"/>
                <a:gd name="T40" fmla="*/ 0 w 202"/>
                <a:gd name="T41" fmla="*/ 0 h 99"/>
                <a:gd name="T42" fmla="*/ 0 w 202"/>
                <a:gd name="T43" fmla="*/ 0 h 99"/>
                <a:gd name="T44" fmla="*/ 0 w 202"/>
                <a:gd name="T45" fmla="*/ 0 h 99"/>
                <a:gd name="T46" fmla="*/ 0 w 202"/>
                <a:gd name="T47" fmla="*/ 0 h 99"/>
                <a:gd name="T48" fmla="*/ 0 w 202"/>
                <a:gd name="T49" fmla="*/ 0 h 99"/>
                <a:gd name="T50" fmla="*/ 0 w 202"/>
                <a:gd name="T51" fmla="*/ 0 h 99"/>
                <a:gd name="T52" fmla="*/ 0 w 202"/>
                <a:gd name="T53" fmla="*/ 0 h 99"/>
                <a:gd name="T54" fmla="*/ 0 w 202"/>
                <a:gd name="T55" fmla="*/ 0 h 99"/>
                <a:gd name="T56" fmla="*/ 0 w 202"/>
                <a:gd name="T57" fmla="*/ 0 h 99"/>
                <a:gd name="T58" fmla="*/ 0 w 202"/>
                <a:gd name="T59" fmla="*/ 0 h 99"/>
                <a:gd name="T60" fmla="*/ 0 w 202"/>
                <a:gd name="T61" fmla="*/ 0 h 99"/>
                <a:gd name="T62" fmla="*/ 0 w 202"/>
                <a:gd name="T63" fmla="*/ 0 h 99"/>
                <a:gd name="T64" fmla="*/ 0 w 202"/>
                <a:gd name="T65" fmla="*/ 0 h 99"/>
                <a:gd name="T66" fmla="*/ 0 w 202"/>
                <a:gd name="T67" fmla="*/ 0 h 99"/>
                <a:gd name="T68" fmla="*/ 0 w 202"/>
                <a:gd name="T69" fmla="*/ 0 h 99"/>
                <a:gd name="T70" fmla="*/ 0 w 202"/>
                <a:gd name="T71" fmla="*/ 0 h 99"/>
                <a:gd name="T72" fmla="*/ 0 w 202"/>
                <a:gd name="T73" fmla="*/ 0 h 99"/>
                <a:gd name="T74" fmla="*/ 0 w 202"/>
                <a:gd name="T75" fmla="*/ 0 h 99"/>
                <a:gd name="T76" fmla="*/ 0 w 202"/>
                <a:gd name="T77" fmla="*/ 0 h 99"/>
                <a:gd name="T78" fmla="*/ 0 w 202"/>
                <a:gd name="T79" fmla="*/ 0 h 99"/>
                <a:gd name="T80" fmla="*/ 0 w 202"/>
                <a:gd name="T81" fmla="*/ 0 h 99"/>
                <a:gd name="T82" fmla="*/ 0 w 202"/>
                <a:gd name="T83" fmla="*/ 0 h 99"/>
                <a:gd name="T84" fmla="*/ 0 w 202"/>
                <a:gd name="T85" fmla="*/ 0 h 99"/>
                <a:gd name="T86" fmla="*/ 0 w 202"/>
                <a:gd name="T87" fmla="*/ 0 h 99"/>
                <a:gd name="T88" fmla="*/ 0 w 202"/>
                <a:gd name="T89" fmla="*/ 0 h 99"/>
                <a:gd name="T90" fmla="*/ 0 w 202"/>
                <a:gd name="T91" fmla="*/ 0 h 99"/>
                <a:gd name="T92" fmla="*/ 0 w 202"/>
                <a:gd name="T93" fmla="*/ 0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2"/>
                <a:gd name="T142" fmla="*/ 0 h 99"/>
                <a:gd name="T143" fmla="*/ 202 w 202"/>
                <a:gd name="T144" fmla="*/ 99 h 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2" h="99">
                  <a:moveTo>
                    <a:pt x="172" y="0"/>
                  </a:moveTo>
                  <a:lnTo>
                    <a:pt x="178" y="6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71" y="20"/>
                  </a:lnTo>
                  <a:lnTo>
                    <a:pt x="163" y="24"/>
                  </a:lnTo>
                  <a:lnTo>
                    <a:pt x="159" y="29"/>
                  </a:lnTo>
                  <a:lnTo>
                    <a:pt x="150" y="33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4" y="46"/>
                  </a:lnTo>
                  <a:lnTo>
                    <a:pt x="140" y="45"/>
                  </a:lnTo>
                  <a:lnTo>
                    <a:pt x="148" y="44"/>
                  </a:lnTo>
                  <a:lnTo>
                    <a:pt x="154" y="40"/>
                  </a:lnTo>
                  <a:lnTo>
                    <a:pt x="161" y="38"/>
                  </a:lnTo>
                  <a:lnTo>
                    <a:pt x="168" y="35"/>
                  </a:lnTo>
                  <a:lnTo>
                    <a:pt x="174" y="31"/>
                  </a:lnTo>
                  <a:lnTo>
                    <a:pt x="181" y="26"/>
                  </a:lnTo>
                  <a:lnTo>
                    <a:pt x="189" y="24"/>
                  </a:lnTo>
                  <a:lnTo>
                    <a:pt x="192" y="30"/>
                  </a:lnTo>
                  <a:lnTo>
                    <a:pt x="193" y="35"/>
                  </a:lnTo>
                  <a:lnTo>
                    <a:pt x="187" y="43"/>
                  </a:lnTo>
                  <a:lnTo>
                    <a:pt x="184" y="51"/>
                  </a:lnTo>
                  <a:lnTo>
                    <a:pt x="192" y="47"/>
                  </a:lnTo>
                  <a:lnTo>
                    <a:pt x="197" y="51"/>
                  </a:lnTo>
                  <a:lnTo>
                    <a:pt x="199" y="55"/>
                  </a:lnTo>
                  <a:lnTo>
                    <a:pt x="201" y="59"/>
                  </a:lnTo>
                  <a:lnTo>
                    <a:pt x="201" y="64"/>
                  </a:lnTo>
                  <a:lnTo>
                    <a:pt x="202" y="70"/>
                  </a:lnTo>
                  <a:lnTo>
                    <a:pt x="192" y="71"/>
                  </a:lnTo>
                  <a:lnTo>
                    <a:pt x="183" y="73"/>
                  </a:lnTo>
                  <a:lnTo>
                    <a:pt x="173" y="76"/>
                  </a:lnTo>
                  <a:lnTo>
                    <a:pt x="162" y="78"/>
                  </a:lnTo>
                  <a:lnTo>
                    <a:pt x="151" y="82"/>
                  </a:lnTo>
                  <a:lnTo>
                    <a:pt x="140" y="85"/>
                  </a:lnTo>
                  <a:lnTo>
                    <a:pt x="130" y="88"/>
                  </a:lnTo>
                  <a:lnTo>
                    <a:pt x="119" y="91"/>
                  </a:lnTo>
                  <a:lnTo>
                    <a:pt x="107" y="93"/>
                  </a:lnTo>
                  <a:lnTo>
                    <a:pt x="96" y="96"/>
                  </a:lnTo>
                  <a:lnTo>
                    <a:pt x="84" y="97"/>
                  </a:lnTo>
                  <a:lnTo>
                    <a:pt x="73" y="98"/>
                  </a:lnTo>
                  <a:lnTo>
                    <a:pt x="62" y="97"/>
                  </a:lnTo>
                  <a:lnTo>
                    <a:pt x="51" y="96"/>
                  </a:lnTo>
                  <a:lnTo>
                    <a:pt x="42" y="92"/>
                  </a:lnTo>
                  <a:lnTo>
                    <a:pt x="33" y="89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4" y="97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1" y="79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6" y="52"/>
                  </a:lnTo>
                  <a:lnTo>
                    <a:pt x="10" y="45"/>
                  </a:lnTo>
                  <a:lnTo>
                    <a:pt x="18" y="36"/>
                  </a:lnTo>
                  <a:lnTo>
                    <a:pt x="26" y="30"/>
                  </a:lnTo>
                  <a:lnTo>
                    <a:pt x="33" y="23"/>
                  </a:lnTo>
                  <a:lnTo>
                    <a:pt x="42" y="17"/>
                  </a:lnTo>
                  <a:lnTo>
                    <a:pt x="49" y="10"/>
                  </a:lnTo>
                  <a:lnTo>
                    <a:pt x="56" y="4"/>
                  </a:lnTo>
                  <a:lnTo>
                    <a:pt x="63" y="5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6" y="15"/>
                  </a:lnTo>
                  <a:lnTo>
                    <a:pt x="57" y="22"/>
                  </a:lnTo>
                  <a:lnTo>
                    <a:pt x="48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7" y="27"/>
                  </a:lnTo>
                  <a:lnTo>
                    <a:pt x="73" y="25"/>
                  </a:lnTo>
                  <a:lnTo>
                    <a:pt x="79" y="22"/>
                  </a:lnTo>
                  <a:lnTo>
                    <a:pt x="84" y="19"/>
                  </a:lnTo>
                  <a:lnTo>
                    <a:pt x="91" y="15"/>
                  </a:lnTo>
                  <a:lnTo>
                    <a:pt x="97" y="12"/>
                  </a:lnTo>
                  <a:lnTo>
                    <a:pt x="103" y="9"/>
                  </a:lnTo>
                  <a:lnTo>
                    <a:pt x="113" y="8"/>
                  </a:lnTo>
                  <a:lnTo>
                    <a:pt x="113" y="13"/>
                  </a:lnTo>
                  <a:lnTo>
                    <a:pt x="110" y="19"/>
                  </a:lnTo>
                  <a:lnTo>
                    <a:pt x="106" y="23"/>
                  </a:lnTo>
                  <a:lnTo>
                    <a:pt x="102" y="27"/>
                  </a:lnTo>
                  <a:lnTo>
                    <a:pt x="95" y="32"/>
                  </a:lnTo>
                  <a:lnTo>
                    <a:pt x="90" y="36"/>
                  </a:lnTo>
                  <a:lnTo>
                    <a:pt x="85" y="42"/>
                  </a:lnTo>
                  <a:lnTo>
                    <a:pt x="84" y="47"/>
                  </a:lnTo>
                  <a:lnTo>
                    <a:pt x="95" y="44"/>
                  </a:lnTo>
                  <a:lnTo>
                    <a:pt x="107" y="39"/>
                  </a:lnTo>
                  <a:lnTo>
                    <a:pt x="118" y="33"/>
                  </a:lnTo>
                  <a:lnTo>
                    <a:pt x="128" y="26"/>
                  </a:lnTo>
                  <a:lnTo>
                    <a:pt x="138" y="19"/>
                  </a:lnTo>
                  <a:lnTo>
                    <a:pt x="149" y="13"/>
                  </a:lnTo>
                  <a:lnTo>
                    <a:pt x="161" y="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91" name="Freeform 462"/>
            <p:cNvSpPr>
              <a:spLocks/>
            </p:cNvSpPr>
            <p:nvPr/>
          </p:nvSpPr>
          <p:spPr bwMode="auto">
            <a:xfrm>
              <a:off x="6927" y="3858"/>
              <a:ext cx="5" cy="3"/>
            </a:xfrm>
            <a:custGeom>
              <a:avLst/>
              <a:gdLst>
                <a:gd name="T0" fmla="*/ 0 w 22"/>
                <a:gd name="T1" fmla="*/ 0 h 13"/>
                <a:gd name="T2" fmla="*/ 0 w 22"/>
                <a:gd name="T3" fmla="*/ 0 h 13"/>
                <a:gd name="T4" fmla="*/ 0 w 22"/>
                <a:gd name="T5" fmla="*/ 0 h 13"/>
                <a:gd name="T6" fmla="*/ 0 w 22"/>
                <a:gd name="T7" fmla="*/ 0 h 13"/>
                <a:gd name="T8" fmla="*/ 0 w 22"/>
                <a:gd name="T9" fmla="*/ 0 h 13"/>
                <a:gd name="T10" fmla="*/ 0 w 22"/>
                <a:gd name="T11" fmla="*/ 0 h 13"/>
                <a:gd name="T12" fmla="*/ 0 w 22"/>
                <a:gd name="T13" fmla="*/ 0 h 13"/>
                <a:gd name="T14" fmla="*/ 0 w 22"/>
                <a:gd name="T15" fmla="*/ 0 h 13"/>
                <a:gd name="T16" fmla="*/ 0 w 22"/>
                <a:gd name="T17" fmla="*/ 0 h 13"/>
                <a:gd name="T18" fmla="*/ 0 w 22"/>
                <a:gd name="T19" fmla="*/ 0 h 13"/>
                <a:gd name="T20" fmla="*/ 0 w 22"/>
                <a:gd name="T21" fmla="*/ 0 h 13"/>
                <a:gd name="T22" fmla="*/ 0 w 22"/>
                <a:gd name="T23" fmla="*/ 0 h 13"/>
                <a:gd name="T24" fmla="*/ 0 w 22"/>
                <a:gd name="T25" fmla="*/ 0 h 13"/>
                <a:gd name="T26" fmla="*/ 0 w 22"/>
                <a:gd name="T27" fmla="*/ 0 h 13"/>
                <a:gd name="T28" fmla="*/ 0 w 22"/>
                <a:gd name="T29" fmla="*/ 0 h 13"/>
                <a:gd name="T30" fmla="*/ 0 w 22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3"/>
                <a:gd name="T50" fmla="*/ 22 w 22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3">
                  <a:moveTo>
                    <a:pt x="6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92" name="Freeform 463"/>
            <p:cNvSpPr>
              <a:spLocks/>
            </p:cNvSpPr>
            <p:nvPr/>
          </p:nvSpPr>
          <p:spPr bwMode="auto">
            <a:xfrm>
              <a:off x="6876" y="3860"/>
              <a:ext cx="52" cy="29"/>
            </a:xfrm>
            <a:custGeom>
              <a:avLst/>
              <a:gdLst>
                <a:gd name="T0" fmla="*/ 0 w 208"/>
                <a:gd name="T1" fmla="*/ 0 h 116"/>
                <a:gd name="T2" fmla="*/ 0 w 208"/>
                <a:gd name="T3" fmla="*/ 0 h 116"/>
                <a:gd name="T4" fmla="*/ 0 w 208"/>
                <a:gd name="T5" fmla="*/ 0 h 116"/>
                <a:gd name="T6" fmla="*/ 0 w 208"/>
                <a:gd name="T7" fmla="*/ 0 h 116"/>
                <a:gd name="T8" fmla="*/ 0 w 208"/>
                <a:gd name="T9" fmla="*/ 0 h 116"/>
                <a:gd name="T10" fmla="*/ 0 w 208"/>
                <a:gd name="T11" fmla="*/ 0 h 116"/>
                <a:gd name="T12" fmla="*/ 0 w 208"/>
                <a:gd name="T13" fmla="*/ 0 h 116"/>
                <a:gd name="T14" fmla="*/ 0 w 208"/>
                <a:gd name="T15" fmla="*/ 0 h 116"/>
                <a:gd name="T16" fmla="*/ 0 w 208"/>
                <a:gd name="T17" fmla="*/ 0 h 116"/>
                <a:gd name="T18" fmla="*/ 0 w 208"/>
                <a:gd name="T19" fmla="*/ 0 h 116"/>
                <a:gd name="T20" fmla="*/ 0 w 208"/>
                <a:gd name="T21" fmla="*/ 0 h 116"/>
                <a:gd name="T22" fmla="*/ 0 w 208"/>
                <a:gd name="T23" fmla="*/ 0 h 116"/>
                <a:gd name="T24" fmla="*/ 0 w 208"/>
                <a:gd name="T25" fmla="*/ 0 h 116"/>
                <a:gd name="T26" fmla="*/ 0 w 208"/>
                <a:gd name="T27" fmla="*/ 0 h 116"/>
                <a:gd name="T28" fmla="*/ 0 w 208"/>
                <a:gd name="T29" fmla="*/ 0 h 116"/>
                <a:gd name="T30" fmla="*/ 0 w 208"/>
                <a:gd name="T31" fmla="*/ 0 h 116"/>
                <a:gd name="T32" fmla="*/ 0 w 208"/>
                <a:gd name="T33" fmla="*/ 0 h 116"/>
                <a:gd name="T34" fmla="*/ 0 w 208"/>
                <a:gd name="T35" fmla="*/ 0 h 116"/>
                <a:gd name="T36" fmla="*/ 0 w 208"/>
                <a:gd name="T37" fmla="*/ 0 h 116"/>
                <a:gd name="T38" fmla="*/ 0 w 208"/>
                <a:gd name="T39" fmla="*/ 0 h 116"/>
                <a:gd name="T40" fmla="*/ 0 w 208"/>
                <a:gd name="T41" fmla="*/ 0 h 116"/>
                <a:gd name="T42" fmla="*/ 0 w 208"/>
                <a:gd name="T43" fmla="*/ 0 h 116"/>
                <a:gd name="T44" fmla="*/ 0 w 208"/>
                <a:gd name="T45" fmla="*/ 0 h 116"/>
                <a:gd name="T46" fmla="*/ 0 w 208"/>
                <a:gd name="T47" fmla="*/ 0 h 116"/>
                <a:gd name="T48" fmla="*/ 0 w 208"/>
                <a:gd name="T49" fmla="*/ 0 h 116"/>
                <a:gd name="T50" fmla="*/ 0 w 208"/>
                <a:gd name="T51" fmla="*/ 0 h 116"/>
                <a:gd name="T52" fmla="*/ 0 w 208"/>
                <a:gd name="T53" fmla="*/ 0 h 116"/>
                <a:gd name="T54" fmla="*/ 0 w 208"/>
                <a:gd name="T55" fmla="*/ 0 h 116"/>
                <a:gd name="T56" fmla="*/ 0 w 208"/>
                <a:gd name="T57" fmla="*/ 0 h 116"/>
                <a:gd name="T58" fmla="*/ 0 w 208"/>
                <a:gd name="T59" fmla="*/ 0 h 116"/>
                <a:gd name="T60" fmla="*/ 0 w 208"/>
                <a:gd name="T61" fmla="*/ 0 h 116"/>
                <a:gd name="T62" fmla="*/ 0 w 208"/>
                <a:gd name="T63" fmla="*/ 0 h 116"/>
                <a:gd name="T64" fmla="*/ 0 w 208"/>
                <a:gd name="T65" fmla="*/ 0 h 116"/>
                <a:gd name="T66" fmla="*/ 0 w 208"/>
                <a:gd name="T67" fmla="*/ 0 h 116"/>
                <a:gd name="T68" fmla="*/ 0 w 208"/>
                <a:gd name="T69" fmla="*/ 0 h 116"/>
                <a:gd name="T70" fmla="*/ 0 w 208"/>
                <a:gd name="T71" fmla="*/ 0 h 116"/>
                <a:gd name="T72" fmla="*/ 0 w 208"/>
                <a:gd name="T73" fmla="*/ 0 h 116"/>
                <a:gd name="T74" fmla="*/ 0 w 208"/>
                <a:gd name="T75" fmla="*/ 0 h 116"/>
                <a:gd name="T76" fmla="*/ 0 w 208"/>
                <a:gd name="T77" fmla="*/ 0 h 116"/>
                <a:gd name="T78" fmla="*/ 0 w 208"/>
                <a:gd name="T79" fmla="*/ 0 h 116"/>
                <a:gd name="T80" fmla="*/ 0 w 208"/>
                <a:gd name="T81" fmla="*/ 0 h 116"/>
                <a:gd name="T82" fmla="*/ 0 w 208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8"/>
                <a:gd name="T127" fmla="*/ 0 h 116"/>
                <a:gd name="T128" fmla="*/ 208 w 208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8" h="116">
                  <a:moveTo>
                    <a:pt x="122" y="0"/>
                  </a:moveTo>
                  <a:lnTo>
                    <a:pt x="130" y="1"/>
                  </a:lnTo>
                  <a:lnTo>
                    <a:pt x="136" y="4"/>
                  </a:lnTo>
                  <a:lnTo>
                    <a:pt x="137" y="6"/>
                  </a:lnTo>
                  <a:lnTo>
                    <a:pt x="136" y="12"/>
                  </a:lnTo>
                  <a:lnTo>
                    <a:pt x="129" y="16"/>
                  </a:lnTo>
                  <a:lnTo>
                    <a:pt x="122" y="23"/>
                  </a:lnTo>
                  <a:lnTo>
                    <a:pt x="112" y="28"/>
                  </a:lnTo>
                  <a:lnTo>
                    <a:pt x="105" y="36"/>
                  </a:lnTo>
                  <a:lnTo>
                    <a:pt x="102" y="47"/>
                  </a:lnTo>
                  <a:lnTo>
                    <a:pt x="112" y="45"/>
                  </a:lnTo>
                  <a:lnTo>
                    <a:pt x="123" y="40"/>
                  </a:lnTo>
                  <a:lnTo>
                    <a:pt x="128" y="36"/>
                  </a:lnTo>
                  <a:lnTo>
                    <a:pt x="135" y="32"/>
                  </a:lnTo>
                  <a:lnTo>
                    <a:pt x="140" y="28"/>
                  </a:lnTo>
                  <a:lnTo>
                    <a:pt x="147" y="26"/>
                  </a:lnTo>
                  <a:lnTo>
                    <a:pt x="157" y="19"/>
                  </a:lnTo>
                  <a:lnTo>
                    <a:pt x="168" y="18"/>
                  </a:lnTo>
                  <a:lnTo>
                    <a:pt x="172" y="19"/>
                  </a:lnTo>
                  <a:lnTo>
                    <a:pt x="176" y="23"/>
                  </a:lnTo>
                  <a:lnTo>
                    <a:pt x="180" y="27"/>
                  </a:lnTo>
                  <a:lnTo>
                    <a:pt x="184" y="36"/>
                  </a:lnTo>
                  <a:lnTo>
                    <a:pt x="176" y="32"/>
                  </a:lnTo>
                  <a:lnTo>
                    <a:pt x="170" y="33"/>
                  </a:lnTo>
                  <a:lnTo>
                    <a:pt x="164" y="36"/>
                  </a:lnTo>
                  <a:lnTo>
                    <a:pt x="162" y="41"/>
                  </a:lnTo>
                  <a:lnTo>
                    <a:pt x="158" y="47"/>
                  </a:lnTo>
                  <a:lnTo>
                    <a:pt x="158" y="54"/>
                  </a:lnTo>
                  <a:lnTo>
                    <a:pt x="159" y="59"/>
                  </a:lnTo>
                  <a:lnTo>
                    <a:pt x="164" y="66"/>
                  </a:lnTo>
                  <a:lnTo>
                    <a:pt x="172" y="59"/>
                  </a:lnTo>
                  <a:lnTo>
                    <a:pt x="180" y="56"/>
                  </a:lnTo>
                  <a:lnTo>
                    <a:pt x="187" y="53"/>
                  </a:lnTo>
                  <a:lnTo>
                    <a:pt x="198" y="54"/>
                  </a:lnTo>
                  <a:lnTo>
                    <a:pt x="198" y="58"/>
                  </a:lnTo>
                  <a:lnTo>
                    <a:pt x="204" y="62"/>
                  </a:lnTo>
                  <a:lnTo>
                    <a:pt x="200" y="68"/>
                  </a:lnTo>
                  <a:lnTo>
                    <a:pt x="198" y="73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8" y="87"/>
                  </a:lnTo>
                  <a:lnTo>
                    <a:pt x="206" y="92"/>
                  </a:lnTo>
                  <a:lnTo>
                    <a:pt x="205" y="98"/>
                  </a:lnTo>
                  <a:lnTo>
                    <a:pt x="205" y="103"/>
                  </a:lnTo>
                  <a:lnTo>
                    <a:pt x="206" y="109"/>
                  </a:lnTo>
                  <a:lnTo>
                    <a:pt x="193" y="109"/>
                  </a:lnTo>
                  <a:lnTo>
                    <a:pt x="181" y="110"/>
                  </a:lnTo>
                  <a:lnTo>
                    <a:pt x="168" y="110"/>
                  </a:lnTo>
                  <a:lnTo>
                    <a:pt x="155" y="111"/>
                  </a:lnTo>
                  <a:lnTo>
                    <a:pt x="142" y="112"/>
                  </a:lnTo>
                  <a:lnTo>
                    <a:pt x="129" y="113"/>
                  </a:lnTo>
                  <a:lnTo>
                    <a:pt x="117" y="115"/>
                  </a:lnTo>
                  <a:lnTo>
                    <a:pt x="105" y="116"/>
                  </a:lnTo>
                  <a:lnTo>
                    <a:pt x="93" y="115"/>
                  </a:lnTo>
                  <a:lnTo>
                    <a:pt x="80" y="115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43" y="111"/>
                  </a:lnTo>
                  <a:lnTo>
                    <a:pt x="33" y="110"/>
                  </a:lnTo>
                  <a:lnTo>
                    <a:pt x="21" y="108"/>
                  </a:lnTo>
                  <a:lnTo>
                    <a:pt x="11" y="105"/>
                  </a:lnTo>
                  <a:lnTo>
                    <a:pt x="5" y="99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11" y="56"/>
                  </a:lnTo>
                  <a:lnTo>
                    <a:pt x="13" y="49"/>
                  </a:lnTo>
                  <a:lnTo>
                    <a:pt x="19" y="43"/>
                  </a:lnTo>
                  <a:lnTo>
                    <a:pt x="24" y="38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2" y="26"/>
                  </a:lnTo>
                  <a:lnTo>
                    <a:pt x="59" y="32"/>
                  </a:lnTo>
                  <a:lnTo>
                    <a:pt x="69" y="36"/>
                  </a:lnTo>
                  <a:lnTo>
                    <a:pt x="76" y="32"/>
                  </a:lnTo>
                  <a:lnTo>
                    <a:pt x="86" y="27"/>
                  </a:lnTo>
                  <a:lnTo>
                    <a:pt x="94" y="19"/>
                  </a:lnTo>
                  <a:lnTo>
                    <a:pt x="104" y="12"/>
                  </a:lnTo>
                  <a:lnTo>
                    <a:pt x="112" y="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93" name="Freeform 464"/>
            <p:cNvSpPr>
              <a:spLocks/>
            </p:cNvSpPr>
            <p:nvPr/>
          </p:nvSpPr>
          <p:spPr bwMode="auto">
            <a:xfrm>
              <a:off x="6537" y="3868"/>
              <a:ext cx="126" cy="92"/>
            </a:xfrm>
            <a:custGeom>
              <a:avLst/>
              <a:gdLst>
                <a:gd name="T0" fmla="*/ 0 w 503"/>
                <a:gd name="T1" fmla="*/ 0 h 370"/>
                <a:gd name="T2" fmla="*/ 0 w 503"/>
                <a:gd name="T3" fmla="*/ 0 h 370"/>
                <a:gd name="T4" fmla="*/ 0 w 503"/>
                <a:gd name="T5" fmla="*/ 0 h 370"/>
                <a:gd name="T6" fmla="*/ 0 w 503"/>
                <a:gd name="T7" fmla="*/ 0 h 370"/>
                <a:gd name="T8" fmla="*/ 0 w 503"/>
                <a:gd name="T9" fmla="*/ 0 h 370"/>
                <a:gd name="T10" fmla="*/ 0 w 503"/>
                <a:gd name="T11" fmla="*/ 0 h 370"/>
                <a:gd name="T12" fmla="*/ 0 w 503"/>
                <a:gd name="T13" fmla="*/ 0 h 370"/>
                <a:gd name="T14" fmla="*/ 0 w 503"/>
                <a:gd name="T15" fmla="*/ 0 h 370"/>
                <a:gd name="T16" fmla="*/ 0 w 503"/>
                <a:gd name="T17" fmla="*/ 0 h 370"/>
                <a:gd name="T18" fmla="*/ 0 w 503"/>
                <a:gd name="T19" fmla="*/ 0 h 370"/>
                <a:gd name="T20" fmla="*/ 0 w 503"/>
                <a:gd name="T21" fmla="*/ 0 h 370"/>
                <a:gd name="T22" fmla="*/ 0 w 503"/>
                <a:gd name="T23" fmla="*/ 0 h 370"/>
                <a:gd name="T24" fmla="*/ 0 w 503"/>
                <a:gd name="T25" fmla="*/ 0 h 370"/>
                <a:gd name="T26" fmla="*/ 0 w 503"/>
                <a:gd name="T27" fmla="*/ 0 h 370"/>
                <a:gd name="T28" fmla="*/ 0 w 503"/>
                <a:gd name="T29" fmla="*/ 0 h 370"/>
                <a:gd name="T30" fmla="*/ 0 w 503"/>
                <a:gd name="T31" fmla="*/ 0 h 370"/>
                <a:gd name="T32" fmla="*/ 0 w 503"/>
                <a:gd name="T33" fmla="*/ 0 h 370"/>
                <a:gd name="T34" fmla="*/ 0 w 503"/>
                <a:gd name="T35" fmla="*/ 0 h 370"/>
                <a:gd name="T36" fmla="*/ 0 w 503"/>
                <a:gd name="T37" fmla="*/ 0 h 370"/>
                <a:gd name="T38" fmla="*/ 0 w 503"/>
                <a:gd name="T39" fmla="*/ 0 h 370"/>
                <a:gd name="T40" fmla="*/ 0 w 503"/>
                <a:gd name="T41" fmla="*/ 0 h 370"/>
                <a:gd name="T42" fmla="*/ 0 w 503"/>
                <a:gd name="T43" fmla="*/ 0 h 370"/>
                <a:gd name="T44" fmla="*/ 0 w 503"/>
                <a:gd name="T45" fmla="*/ 0 h 370"/>
                <a:gd name="T46" fmla="*/ 0 w 503"/>
                <a:gd name="T47" fmla="*/ 0 h 370"/>
                <a:gd name="T48" fmla="*/ 0 w 503"/>
                <a:gd name="T49" fmla="*/ 0 h 370"/>
                <a:gd name="T50" fmla="*/ 0 w 503"/>
                <a:gd name="T51" fmla="*/ 0 h 370"/>
                <a:gd name="T52" fmla="*/ 0 w 503"/>
                <a:gd name="T53" fmla="*/ 0 h 370"/>
                <a:gd name="T54" fmla="*/ 0 w 503"/>
                <a:gd name="T55" fmla="*/ 0 h 370"/>
                <a:gd name="T56" fmla="*/ 0 w 503"/>
                <a:gd name="T57" fmla="*/ 0 h 370"/>
                <a:gd name="T58" fmla="*/ 0 w 503"/>
                <a:gd name="T59" fmla="*/ 0 h 370"/>
                <a:gd name="T60" fmla="*/ 0 w 503"/>
                <a:gd name="T61" fmla="*/ 0 h 370"/>
                <a:gd name="T62" fmla="*/ 0 w 503"/>
                <a:gd name="T63" fmla="*/ 0 h 370"/>
                <a:gd name="T64" fmla="*/ 0 w 503"/>
                <a:gd name="T65" fmla="*/ 0 h 370"/>
                <a:gd name="T66" fmla="*/ 0 w 503"/>
                <a:gd name="T67" fmla="*/ 0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3"/>
                <a:gd name="T103" fmla="*/ 0 h 370"/>
                <a:gd name="T104" fmla="*/ 503 w 503"/>
                <a:gd name="T105" fmla="*/ 370 h 3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3" h="370">
                  <a:moveTo>
                    <a:pt x="22" y="0"/>
                  </a:moveTo>
                  <a:lnTo>
                    <a:pt x="52" y="0"/>
                  </a:lnTo>
                  <a:lnTo>
                    <a:pt x="81" y="2"/>
                  </a:lnTo>
                  <a:lnTo>
                    <a:pt x="111" y="4"/>
                  </a:lnTo>
                  <a:lnTo>
                    <a:pt x="141" y="6"/>
                  </a:lnTo>
                  <a:lnTo>
                    <a:pt x="170" y="7"/>
                  </a:lnTo>
                  <a:lnTo>
                    <a:pt x="201" y="10"/>
                  </a:lnTo>
                  <a:lnTo>
                    <a:pt x="230" y="13"/>
                  </a:lnTo>
                  <a:lnTo>
                    <a:pt x="262" y="16"/>
                  </a:lnTo>
                  <a:lnTo>
                    <a:pt x="291" y="18"/>
                  </a:lnTo>
                  <a:lnTo>
                    <a:pt x="321" y="21"/>
                  </a:lnTo>
                  <a:lnTo>
                    <a:pt x="350" y="24"/>
                  </a:lnTo>
                  <a:lnTo>
                    <a:pt x="380" y="27"/>
                  </a:lnTo>
                  <a:lnTo>
                    <a:pt x="409" y="31"/>
                  </a:lnTo>
                  <a:lnTo>
                    <a:pt x="438" y="36"/>
                  </a:lnTo>
                  <a:lnTo>
                    <a:pt x="468" y="39"/>
                  </a:lnTo>
                  <a:lnTo>
                    <a:pt x="498" y="45"/>
                  </a:lnTo>
                  <a:lnTo>
                    <a:pt x="495" y="62"/>
                  </a:lnTo>
                  <a:lnTo>
                    <a:pt x="495" y="81"/>
                  </a:lnTo>
                  <a:lnTo>
                    <a:pt x="495" y="102"/>
                  </a:lnTo>
                  <a:lnTo>
                    <a:pt x="498" y="124"/>
                  </a:lnTo>
                  <a:lnTo>
                    <a:pt x="498" y="145"/>
                  </a:lnTo>
                  <a:lnTo>
                    <a:pt x="500" y="168"/>
                  </a:lnTo>
                  <a:lnTo>
                    <a:pt x="500" y="191"/>
                  </a:lnTo>
                  <a:lnTo>
                    <a:pt x="503" y="213"/>
                  </a:lnTo>
                  <a:lnTo>
                    <a:pt x="501" y="235"/>
                  </a:lnTo>
                  <a:lnTo>
                    <a:pt x="500" y="257"/>
                  </a:lnTo>
                  <a:lnTo>
                    <a:pt x="498" y="277"/>
                  </a:lnTo>
                  <a:lnTo>
                    <a:pt x="495" y="299"/>
                  </a:lnTo>
                  <a:lnTo>
                    <a:pt x="491" y="317"/>
                  </a:lnTo>
                  <a:lnTo>
                    <a:pt x="483" y="335"/>
                  </a:lnTo>
                  <a:lnTo>
                    <a:pt x="476" y="354"/>
                  </a:lnTo>
                  <a:lnTo>
                    <a:pt x="466" y="370"/>
                  </a:lnTo>
                  <a:lnTo>
                    <a:pt x="438" y="368"/>
                  </a:lnTo>
                  <a:lnTo>
                    <a:pt x="410" y="367"/>
                  </a:lnTo>
                  <a:lnTo>
                    <a:pt x="380" y="364"/>
                  </a:lnTo>
                  <a:lnTo>
                    <a:pt x="353" y="362"/>
                  </a:lnTo>
                  <a:lnTo>
                    <a:pt x="324" y="359"/>
                  </a:lnTo>
                  <a:lnTo>
                    <a:pt x="298" y="356"/>
                  </a:lnTo>
                  <a:lnTo>
                    <a:pt x="269" y="353"/>
                  </a:lnTo>
                  <a:lnTo>
                    <a:pt x="241" y="350"/>
                  </a:lnTo>
                  <a:lnTo>
                    <a:pt x="214" y="345"/>
                  </a:lnTo>
                  <a:lnTo>
                    <a:pt x="186" y="342"/>
                  </a:lnTo>
                  <a:lnTo>
                    <a:pt x="158" y="338"/>
                  </a:lnTo>
                  <a:lnTo>
                    <a:pt x="132" y="334"/>
                  </a:lnTo>
                  <a:lnTo>
                    <a:pt x="105" y="332"/>
                  </a:lnTo>
                  <a:lnTo>
                    <a:pt x="79" y="329"/>
                  </a:lnTo>
                  <a:lnTo>
                    <a:pt x="53" y="327"/>
                  </a:lnTo>
                  <a:lnTo>
                    <a:pt x="29" y="327"/>
                  </a:lnTo>
                  <a:lnTo>
                    <a:pt x="28" y="305"/>
                  </a:lnTo>
                  <a:lnTo>
                    <a:pt x="27" y="285"/>
                  </a:lnTo>
                  <a:lnTo>
                    <a:pt x="24" y="264"/>
                  </a:lnTo>
                  <a:lnTo>
                    <a:pt x="22" y="244"/>
                  </a:lnTo>
                  <a:lnTo>
                    <a:pt x="20" y="223"/>
                  </a:lnTo>
                  <a:lnTo>
                    <a:pt x="16" y="204"/>
                  </a:lnTo>
                  <a:lnTo>
                    <a:pt x="12" y="184"/>
                  </a:lnTo>
                  <a:lnTo>
                    <a:pt x="10" y="164"/>
                  </a:lnTo>
                  <a:lnTo>
                    <a:pt x="8" y="143"/>
                  </a:lnTo>
                  <a:lnTo>
                    <a:pt x="4" y="122"/>
                  </a:lnTo>
                  <a:lnTo>
                    <a:pt x="2" y="103"/>
                  </a:lnTo>
                  <a:lnTo>
                    <a:pt x="2" y="84"/>
                  </a:lnTo>
                  <a:lnTo>
                    <a:pt x="0" y="63"/>
                  </a:lnTo>
                  <a:lnTo>
                    <a:pt x="0" y="45"/>
                  </a:lnTo>
                  <a:lnTo>
                    <a:pt x="2" y="24"/>
                  </a:lnTo>
                  <a:lnTo>
                    <a:pt x="5" y="5"/>
                  </a:lnTo>
                  <a:lnTo>
                    <a:pt x="14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94" name="Freeform 465"/>
            <p:cNvSpPr>
              <a:spLocks/>
            </p:cNvSpPr>
            <p:nvPr/>
          </p:nvSpPr>
          <p:spPr bwMode="auto">
            <a:xfrm>
              <a:off x="6787" y="3877"/>
              <a:ext cx="16" cy="4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0 h 17"/>
                <a:gd name="T4" fmla="*/ 0 w 63"/>
                <a:gd name="T5" fmla="*/ 0 h 17"/>
                <a:gd name="T6" fmla="*/ 0 w 63"/>
                <a:gd name="T7" fmla="*/ 0 h 17"/>
                <a:gd name="T8" fmla="*/ 0 w 63"/>
                <a:gd name="T9" fmla="*/ 0 h 17"/>
                <a:gd name="T10" fmla="*/ 0 w 63"/>
                <a:gd name="T11" fmla="*/ 0 h 17"/>
                <a:gd name="T12" fmla="*/ 0 w 63"/>
                <a:gd name="T13" fmla="*/ 0 h 17"/>
                <a:gd name="T14" fmla="*/ 0 w 63"/>
                <a:gd name="T15" fmla="*/ 0 h 17"/>
                <a:gd name="T16" fmla="*/ 0 w 63"/>
                <a:gd name="T17" fmla="*/ 0 h 17"/>
                <a:gd name="T18" fmla="*/ 0 w 63"/>
                <a:gd name="T19" fmla="*/ 0 h 17"/>
                <a:gd name="T20" fmla="*/ 0 w 63"/>
                <a:gd name="T21" fmla="*/ 0 h 17"/>
                <a:gd name="T22" fmla="*/ 0 w 63"/>
                <a:gd name="T23" fmla="*/ 0 h 17"/>
                <a:gd name="T24" fmla="*/ 0 w 63"/>
                <a:gd name="T25" fmla="*/ 0 h 17"/>
                <a:gd name="T26" fmla="*/ 0 w 63"/>
                <a:gd name="T27" fmla="*/ 0 h 17"/>
                <a:gd name="T28" fmla="*/ 0 w 63"/>
                <a:gd name="T29" fmla="*/ 0 h 17"/>
                <a:gd name="T30" fmla="*/ 0 w 63"/>
                <a:gd name="T31" fmla="*/ 0 h 17"/>
                <a:gd name="T32" fmla="*/ 0 w 63"/>
                <a:gd name="T33" fmla="*/ 0 h 17"/>
                <a:gd name="T34" fmla="*/ 0 w 63"/>
                <a:gd name="T35" fmla="*/ 0 h 17"/>
                <a:gd name="T36" fmla="*/ 0 w 63"/>
                <a:gd name="T37" fmla="*/ 0 h 17"/>
                <a:gd name="T38" fmla="*/ 0 w 63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7"/>
                <a:gd name="T62" fmla="*/ 63 w 6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7">
                  <a:moveTo>
                    <a:pt x="35" y="1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5" y="15"/>
                  </a:lnTo>
                  <a:lnTo>
                    <a:pt x="28" y="15"/>
                  </a:lnTo>
                  <a:lnTo>
                    <a:pt x="19" y="13"/>
                  </a:lnTo>
                  <a:lnTo>
                    <a:pt x="12" y="12"/>
                  </a:lnTo>
                  <a:lnTo>
                    <a:pt x="5" y="9"/>
                  </a:lnTo>
                  <a:lnTo>
                    <a:pt x="0" y="5"/>
                  </a:lnTo>
                  <a:lnTo>
                    <a:pt x="6" y="4"/>
                  </a:lnTo>
                  <a:lnTo>
                    <a:pt x="17" y="4"/>
                  </a:lnTo>
                  <a:lnTo>
                    <a:pt x="26" y="3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95" name="Freeform 466"/>
            <p:cNvSpPr>
              <a:spLocks/>
            </p:cNvSpPr>
            <p:nvPr/>
          </p:nvSpPr>
          <p:spPr bwMode="auto">
            <a:xfrm>
              <a:off x="6545" y="3878"/>
              <a:ext cx="110" cy="75"/>
            </a:xfrm>
            <a:custGeom>
              <a:avLst/>
              <a:gdLst>
                <a:gd name="T0" fmla="*/ 0 w 438"/>
                <a:gd name="T1" fmla="*/ 0 h 299"/>
                <a:gd name="T2" fmla="*/ 0 w 438"/>
                <a:gd name="T3" fmla="*/ 0 h 299"/>
                <a:gd name="T4" fmla="*/ 0 w 438"/>
                <a:gd name="T5" fmla="*/ 0 h 299"/>
                <a:gd name="T6" fmla="*/ 0 w 438"/>
                <a:gd name="T7" fmla="*/ 0 h 299"/>
                <a:gd name="T8" fmla="*/ 0 w 438"/>
                <a:gd name="T9" fmla="*/ 0 h 299"/>
                <a:gd name="T10" fmla="*/ 0 w 438"/>
                <a:gd name="T11" fmla="*/ 0 h 299"/>
                <a:gd name="T12" fmla="*/ 0 w 438"/>
                <a:gd name="T13" fmla="*/ 0 h 299"/>
                <a:gd name="T14" fmla="*/ 0 w 438"/>
                <a:gd name="T15" fmla="*/ 0 h 299"/>
                <a:gd name="T16" fmla="*/ 0 w 438"/>
                <a:gd name="T17" fmla="*/ 0 h 299"/>
                <a:gd name="T18" fmla="*/ 0 w 438"/>
                <a:gd name="T19" fmla="*/ 0 h 299"/>
                <a:gd name="T20" fmla="*/ 0 w 438"/>
                <a:gd name="T21" fmla="*/ 0 h 299"/>
                <a:gd name="T22" fmla="*/ 0 w 438"/>
                <a:gd name="T23" fmla="*/ 0 h 299"/>
                <a:gd name="T24" fmla="*/ 0 w 438"/>
                <a:gd name="T25" fmla="*/ 0 h 299"/>
                <a:gd name="T26" fmla="*/ 0 w 438"/>
                <a:gd name="T27" fmla="*/ 0 h 299"/>
                <a:gd name="T28" fmla="*/ 0 w 438"/>
                <a:gd name="T29" fmla="*/ 0 h 299"/>
                <a:gd name="T30" fmla="*/ 0 w 438"/>
                <a:gd name="T31" fmla="*/ 0 h 299"/>
                <a:gd name="T32" fmla="*/ 0 w 438"/>
                <a:gd name="T33" fmla="*/ 0 h 299"/>
                <a:gd name="T34" fmla="*/ 0 w 438"/>
                <a:gd name="T35" fmla="*/ 0 h 299"/>
                <a:gd name="T36" fmla="*/ 0 w 438"/>
                <a:gd name="T37" fmla="*/ 0 h 299"/>
                <a:gd name="T38" fmla="*/ 0 w 438"/>
                <a:gd name="T39" fmla="*/ 0 h 299"/>
                <a:gd name="T40" fmla="*/ 0 w 438"/>
                <a:gd name="T41" fmla="*/ 0 h 299"/>
                <a:gd name="T42" fmla="*/ 0 w 438"/>
                <a:gd name="T43" fmla="*/ 0 h 299"/>
                <a:gd name="T44" fmla="*/ 0 w 438"/>
                <a:gd name="T45" fmla="*/ 0 h 299"/>
                <a:gd name="T46" fmla="*/ 0 w 438"/>
                <a:gd name="T47" fmla="*/ 0 h 299"/>
                <a:gd name="T48" fmla="*/ 0 w 438"/>
                <a:gd name="T49" fmla="*/ 0 h 299"/>
                <a:gd name="T50" fmla="*/ 0 w 438"/>
                <a:gd name="T51" fmla="*/ 0 h 299"/>
                <a:gd name="T52" fmla="*/ 0 w 438"/>
                <a:gd name="T53" fmla="*/ 0 h 299"/>
                <a:gd name="T54" fmla="*/ 0 w 438"/>
                <a:gd name="T55" fmla="*/ 0 h 299"/>
                <a:gd name="T56" fmla="*/ 0 w 438"/>
                <a:gd name="T57" fmla="*/ 0 h 299"/>
                <a:gd name="T58" fmla="*/ 0 w 438"/>
                <a:gd name="T59" fmla="*/ 0 h 299"/>
                <a:gd name="T60" fmla="*/ 0 w 438"/>
                <a:gd name="T61" fmla="*/ 0 h 299"/>
                <a:gd name="T62" fmla="*/ 0 w 438"/>
                <a:gd name="T63" fmla="*/ 0 h 299"/>
                <a:gd name="T64" fmla="*/ 0 w 438"/>
                <a:gd name="T65" fmla="*/ 0 h 299"/>
                <a:gd name="T66" fmla="*/ 0 w 438"/>
                <a:gd name="T67" fmla="*/ 0 h 299"/>
                <a:gd name="T68" fmla="*/ 0 w 438"/>
                <a:gd name="T69" fmla="*/ 0 h 299"/>
                <a:gd name="T70" fmla="*/ 0 w 438"/>
                <a:gd name="T71" fmla="*/ 0 h 299"/>
                <a:gd name="T72" fmla="*/ 0 w 438"/>
                <a:gd name="T73" fmla="*/ 0 h 299"/>
                <a:gd name="T74" fmla="*/ 0 w 438"/>
                <a:gd name="T75" fmla="*/ 0 h 299"/>
                <a:gd name="T76" fmla="*/ 0 w 438"/>
                <a:gd name="T77" fmla="*/ 0 h 299"/>
                <a:gd name="T78" fmla="*/ 0 w 438"/>
                <a:gd name="T79" fmla="*/ 0 h 299"/>
                <a:gd name="T80" fmla="*/ 0 w 438"/>
                <a:gd name="T81" fmla="*/ 0 h 299"/>
                <a:gd name="T82" fmla="*/ 0 w 438"/>
                <a:gd name="T83" fmla="*/ 0 h 299"/>
                <a:gd name="T84" fmla="*/ 0 w 438"/>
                <a:gd name="T85" fmla="*/ 0 h 299"/>
                <a:gd name="T86" fmla="*/ 0 w 438"/>
                <a:gd name="T87" fmla="*/ 0 h 299"/>
                <a:gd name="T88" fmla="*/ 0 w 438"/>
                <a:gd name="T89" fmla="*/ 0 h 299"/>
                <a:gd name="T90" fmla="*/ 0 w 438"/>
                <a:gd name="T91" fmla="*/ 0 h 299"/>
                <a:gd name="T92" fmla="*/ 0 w 438"/>
                <a:gd name="T93" fmla="*/ 0 h 299"/>
                <a:gd name="T94" fmla="*/ 0 w 438"/>
                <a:gd name="T95" fmla="*/ 0 h 299"/>
                <a:gd name="T96" fmla="*/ 0 w 438"/>
                <a:gd name="T97" fmla="*/ 0 h 299"/>
                <a:gd name="T98" fmla="*/ 0 w 438"/>
                <a:gd name="T99" fmla="*/ 0 h 299"/>
                <a:gd name="T100" fmla="*/ 0 w 438"/>
                <a:gd name="T101" fmla="*/ 0 h 299"/>
                <a:gd name="T102" fmla="*/ 0 w 438"/>
                <a:gd name="T103" fmla="*/ 0 h 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299"/>
                <a:gd name="T158" fmla="*/ 438 w 438"/>
                <a:gd name="T159" fmla="*/ 299 h 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299">
                  <a:moveTo>
                    <a:pt x="68" y="0"/>
                  </a:moveTo>
                  <a:lnTo>
                    <a:pt x="89" y="0"/>
                  </a:lnTo>
                  <a:lnTo>
                    <a:pt x="110" y="3"/>
                  </a:lnTo>
                  <a:lnTo>
                    <a:pt x="132" y="3"/>
                  </a:lnTo>
                  <a:lnTo>
                    <a:pt x="155" y="5"/>
                  </a:lnTo>
                  <a:lnTo>
                    <a:pt x="178" y="6"/>
                  </a:lnTo>
                  <a:lnTo>
                    <a:pt x="201" y="7"/>
                  </a:lnTo>
                  <a:lnTo>
                    <a:pt x="224" y="8"/>
                  </a:lnTo>
                  <a:lnTo>
                    <a:pt x="247" y="11"/>
                  </a:lnTo>
                  <a:lnTo>
                    <a:pt x="268" y="13"/>
                  </a:lnTo>
                  <a:lnTo>
                    <a:pt x="291" y="16"/>
                  </a:lnTo>
                  <a:lnTo>
                    <a:pt x="313" y="18"/>
                  </a:lnTo>
                  <a:lnTo>
                    <a:pt x="336" y="21"/>
                  </a:lnTo>
                  <a:lnTo>
                    <a:pt x="359" y="24"/>
                  </a:lnTo>
                  <a:lnTo>
                    <a:pt x="380" y="27"/>
                  </a:lnTo>
                  <a:lnTo>
                    <a:pt x="402" y="32"/>
                  </a:lnTo>
                  <a:lnTo>
                    <a:pt x="424" y="37"/>
                  </a:lnTo>
                  <a:lnTo>
                    <a:pt x="427" y="49"/>
                  </a:lnTo>
                  <a:lnTo>
                    <a:pt x="430" y="64"/>
                  </a:lnTo>
                  <a:lnTo>
                    <a:pt x="432" y="79"/>
                  </a:lnTo>
                  <a:lnTo>
                    <a:pt x="434" y="93"/>
                  </a:lnTo>
                  <a:lnTo>
                    <a:pt x="436" y="109"/>
                  </a:lnTo>
                  <a:lnTo>
                    <a:pt x="437" y="125"/>
                  </a:lnTo>
                  <a:lnTo>
                    <a:pt x="437" y="141"/>
                  </a:lnTo>
                  <a:lnTo>
                    <a:pt x="438" y="157"/>
                  </a:lnTo>
                  <a:lnTo>
                    <a:pt x="437" y="172"/>
                  </a:lnTo>
                  <a:lnTo>
                    <a:pt x="437" y="189"/>
                  </a:lnTo>
                  <a:lnTo>
                    <a:pt x="436" y="205"/>
                  </a:lnTo>
                  <a:lnTo>
                    <a:pt x="436" y="221"/>
                  </a:lnTo>
                  <a:lnTo>
                    <a:pt x="433" y="236"/>
                  </a:lnTo>
                  <a:lnTo>
                    <a:pt x="432" y="251"/>
                  </a:lnTo>
                  <a:lnTo>
                    <a:pt x="431" y="268"/>
                  </a:lnTo>
                  <a:lnTo>
                    <a:pt x="430" y="283"/>
                  </a:lnTo>
                  <a:lnTo>
                    <a:pt x="424" y="284"/>
                  </a:lnTo>
                  <a:lnTo>
                    <a:pt x="419" y="285"/>
                  </a:lnTo>
                  <a:lnTo>
                    <a:pt x="410" y="290"/>
                  </a:lnTo>
                  <a:lnTo>
                    <a:pt x="403" y="295"/>
                  </a:lnTo>
                  <a:lnTo>
                    <a:pt x="394" y="297"/>
                  </a:lnTo>
                  <a:lnTo>
                    <a:pt x="384" y="299"/>
                  </a:lnTo>
                  <a:lnTo>
                    <a:pt x="372" y="298"/>
                  </a:lnTo>
                  <a:lnTo>
                    <a:pt x="361" y="298"/>
                  </a:lnTo>
                  <a:lnTo>
                    <a:pt x="350" y="297"/>
                  </a:lnTo>
                  <a:lnTo>
                    <a:pt x="339" y="296"/>
                  </a:lnTo>
                  <a:lnTo>
                    <a:pt x="326" y="292"/>
                  </a:lnTo>
                  <a:lnTo>
                    <a:pt x="314" y="290"/>
                  </a:lnTo>
                  <a:lnTo>
                    <a:pt x="302" y="289"/>
                  </a:lnTo>
                  <a:lnTo>
                    <a:pt x="290" y="287"/>
                  </a:lnTo>
                  <a:lnTo>
                    <a:pt x="278" y="285"/>
                  </a:lnTo>
                  <a:lnTo>
                    <a:pt x="267" y="284"/>
                  </a:lnTo>
                  <a:lnTo>
                    <a:pt x="255" y="284"/>
                  </a:lnTo>
                  <a:lnTo>
                    <a:pt x="245" y="285"/>
                  </a:lnTo>
                  <a:lnTo>
                    <a:pt x="231" y="280"/>
                  </a:lnTo>
                  <a:lnTo>
                    <a:pt x="219" y="278"/>
                  </a:lnTo>
                  <a:lnTo>
                    <a:pt x="204" y="275"/>
                  </a:lnTo>
                  <a:lnTo>
                    <a:pt x="191" y="274"/>
                  </a:lnTo>
                  <a:lnTo>
                    <a:pt x="176" y="272"/>
                  </a:lnTo>
                  <a:lnTo>
                    <a:pt x="162" y="272"/>
                  </a:lnTo>
                  <a:lnTo>
                    <a:pt x="148" y="271"/>
                  </a:lnTo>
                  <a:lnTo>
                    <a:pt x="135" y="271"/>
                  </a:lnTo>
                  <a:lnTo>
                    <a:pt x="119" y="270"/>
                  </a:lnTo>
                  <a:lnTo>
                    <a:pt x="104" y="270"/>
                  </a:lnTo>
                  <a:lnTo>
                    <a:pt x="92" y="268"/>
                  </a:lnTo>
                  <a:lnTo>
                    <a:pt x="79" y="266"/>
                  </a:lnTo>
                  <a:lnTo>
                    <a:pt x="65" y="262"/>
                  </a:lnTo>
                  <a:lnTo>
                    <a:pt x="53" y="259"/>
                  </a:lnTo>
                  <a:lnTo>
                    <a:pt x="39" y="255"/>
                  </a:lnTo>
                  <a:lnTo>
                    <a:pt x="30" y="249"/>
                  </a:lnTo>
                  <a:lnTo>
                    <a:pt x="29" y="247"/>
                  </a:lnTo>
                  <a:lnTo>
                    <a:pt x="27" y="246"/>
                  </a:lnTo>
                  <a:lnTo>
                    <a:pt x="30" y="236"/>
                  </a:lnTo>
                  <a:lnTo>
                    <a:pt x="32" y="226"/>
                  </a:lnTo>
                  <a:lnTo>
                    <a:pt x="33" y="218"/>
                  </a:lnTo>
                  <a:lnTo>
                    <a:pt x="35" y="209"/>
                  </a:lnTo>
                  <a:lnTo>
                    <a:pt x="33" y="198"/>
                  </a:lnTo>
                  <a:lnTo>
                    <a:pt x="33" y="190"/>
                  </a:lnTo>
                  <a:lnTo>
                    <a:pt x="31" y="179"/>
                  </a:lnTo>
                  <a:lnTo>
                    <a:pt x="30" y="170"/>
                  </a:lnTo>
                  <a:lnTo>
                    <a:pt x="26" y="159"/>
                  </a:lnTo>
                  <a:lnTo>
                    <a:pt x="24" y="151"/>
                  </a:lnTo>
                  <a:lnTo>
                    <a:pt x="23" y="140"/>
                  </a:lnTo>
                  <a:lnTo>
                    <a:pt x="20" y="131"/>
                  </a:lnTo>
                  <a:lnTo>
                    <a:pt x="17" y="122"/>
                  </a:lnTo>
                  <a:lnTo>
                    <a:pt x="13" y="112"/>
                  </a:lnTo>
                  <a:lnTo>
                    <a:pt x="12" y="103"/>
                  </a:lnTo>
                  <a:lnTo>
                    <a:pt x="11" y="96"/>
                  </a:lnTo>
                  <a:lnTo>
                    <a:pt x="14" y="86"/>
                  </a:lnTo>
                  <a:lnTo>
                    <a:pt x="17" y="77"/>
                  </a:lnTo>
                  <a:lnTo>
                    <a:pt x="14" y="69"/>
                  </a:lnTo>
                  <a:lnTo>
                    <a:pt x="13" y="59"/>
                  </a:lnTo>
                  <a:lnTo>
                    <a:pt x="11" y="50"/>
                  </a:lnTo>
                  <a:lnTo>
                    <a:pt x="7" y="42"/>
                  </a:lnTo>
                  <a:lnTo>
                    <a:pt x="3" y="32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5"/>
                  </a:lnTo>
                  <a:lnTo>
                    <a:pt x="9" y="4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5" y="5"/>
                  </a:lnTo>
                  <a:lnTo>
                    <a:pt x="43" y="4"/>
                  </a:lnTo>
                  <a:lnTo>
                    <a:pt x="51" y="4"/>
                  </a:lnTo>
                  <a:lnTo>
                    <a:pt x="59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96" name="Freeform 467"/>
            <p:cNvSpPr>
              <a:spLocks/>
            </p:cNvSpPr>
            <p:nvPr/>
          </p:nvSpPr>
          <p:spPr bwMode="auto">
            <a:xfrm>
              <a:off x="6639" y="3880"/>
              <a:ext cx="12" cy="3"/>
            </a:xfrm>
            <a:custGeom>
              <a:avLst/>
              <a:gdLst>
                <a:gd name="T0" fmla="*/ 0 w 46"/>
                <a:gd name="T1" fmla="*/ 0 h 13"/>
                <a:gd name="T2" fmla="*/ 0 w 46"/>
                <a:gd name="T3" fmla="*/ 0 h 13"/>
                <a:gd name="T4" fmla="*/ 0 w 46"/>
                <a:gd name="T5" fmla="*/ 0 h 13"/>
                <a:gd name="T6" fmla="*/ 0 w 46"/>
                <a:gd name="T7" fmla="*/ 0 h 13"/>
                <a:gd name="T8" fmla="*/ 0 w 46"/>
                <a:gd name="T9" fmla="*/ 0 h 13"/>
                <a:gd name="T10" fmla="*/ 0 w 46"/>
                <a:gd name="T11" fmla="*/ 0 h 13"/>
                <a:gd name="T12" fmla="*/ 0 w 46"/>
                <a:gd name="T13" fmla="*/ 0 h 13"/>
                <a:gd name="T14" fmla="*/ 0 w 46"/>
                <a:gd name="T15" fmla="*/ 0 h 13"/>
                <a:gd name="T16" fmla="*/ 0 w 46"/>
                <a:gd name="T17" fmla="*/ 0 h 13"/>
                <a:gd name="T18" fmla="*/ 0 w 46"/>
                <a:gd name="T19" fmla="*/ 0 h 13"/>
                <a:gd name="T20" fmla="*/ 0 w 46"/>
                <a:gd name="T21" fmla="*/ 0 h 13"/>
                <a:gd name="T22" fmla="*/ 0 w 46"/>
                <a:gd name="T23" fmla="*/ 0 h 13"/>
                <a:gd name="T24" fmla="*/ 0 w 46"/>
                <a:gd name="T25" fmla="*/ 0 h 13"/>
                <a:gd name="T26" fmla="*/ 0 w 46"/>
                <a:gd name="T27" fmla="*/ 0 h 13"/>
                <a:gd name="T28" fmla="*/ 0 w 46"/>
                <a:gd name="T29" fmla="*/ 0 h 13"/>
                <a:gd name="T30" fmla="*/ 0 w 46"/>
                <a:gd name="T31" fmla="*/ 0 h 13"/>
                <a:gd name="T32" fmla="*/ 0 w 46"/>
                <a:gd name="T33" fmla="*/ 0 h 13"/>
                <a:gd name="T34" fmla="*/ 0 w 46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3"/>
                <a:gd name="T56" fmla="*/ 46 w 46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3">
                  <a:moveTo>
                    <a:pt x="2" y="1"/>
                  </a:moveTo>
                  <a:lnTo>
                    <a:pt x="11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2" y="13"/>
                  </a:lnTo>
                  <a:lnTo>
                    <a:pt x="28" y="12"/>
                  </a:lnTo>
                  <a:lnTo>
                    <a:pt x="22" y="11"/>
                  </a:lnTo>
                  <a:lnTo>
                    <a:pt x="1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97" name="Freeform 468"/>
            <p:cNvSpPr>
              <a:spLocks/>
            </p:cNvSpPr>
            <p:nvPr/>
          </p:nvSpPr>
          <p:spPr bwMode="auto">
            <a:xfrm>
              <a:off x="6558" y="3887"/>
              <a:ext cx="88" cy="14"/>
            </a:xfrm>
            <a:custGeom>
              <a:avLst/>
              <a:gdLst>
                <a:gd name="T0" fmla="*/ 0 w 353"/>
                <a:gd name="T1" fmla="*/ 0 h 57"/>
                <a:gd name="T2" fmla="*/ 0 w 353"/>
                <a:gd name="T3" fmla="*/ 0 h 57"/>
                <a:gd name="T4" fmla="*/ 0 w 353"/>
                <a:gd name="T5" fmla="*/ 0 h 57"/>
                <a:gd name="T6" fmla="*/ 0 w 353"/>
                <a:gd name="T7" fmla="*/ 0 h 57"/>
                <a:gd name="T8" fmla="*/ 0 w 353"/>
                <a:gd name="T9" fmla="*/ 0 h 57"/>
                <a:gd name="T10" fmla="*/ 0 w 353"/>
                <a:gd name="T11" fmla="*/ 0 h 57"/>
                <a:gd name="T12" fmla="*/ 0 w 353"/>
                <a:gd name="T13" fmla="*/ 0 h 57"/>
                <a:gd name="T14" fmla="*/ 0 w 353"/>
                <a:gd name="T15" fmla="*/ 0 h 57"/>
                <a:gd name="T16" fmla="*/ 0 w 353"/>
                <a:gd name="T17" fmla="*/ 0 h 57"/>
                <a:gd name="T18" fmla="*/ 0 w 353"/>
                <a:gd name="T19" fmla="*/ 0 h 57"/>
                <a:gd name="T20" fmla="*/ 0 w 353"/>
                <a:gd name="T21" fmla="*/ 0 h 57"/>
                <a:gd name="T22" fmla="*/ 0 w 353"/>
                <a:gd name="T23" fmla="*/ 0 h 57"/>
                <a:gd name="T24" fmla="*/ 0 w 353"/>
                <a:gd name="T25" fmla="*/ 0 h 57"/>
                <a:gd name="T26" fmla="*/ 0 w 353"/>
                <a:gd name="T27" fmla="*/ 0 h 57"/>
                <a:gd name="T28" fmla="*/ 0 w 353"/>
                <a:gd name="T29" fmla="*/ 0 h 57"/>
                <a:gd name="T30" fmla="*/ 0 w 353"/>
                <a:gd name="T31" fmla="*/ 0 h 57"/>
                <a:gd name="T32" fmla="*/ 0 w 353"/>
                <a:gd name="T33" fmla="*/ 0 h 57"/>
                <a:gd name="T34" fmla="*/ 0 w 353"/>
                <a:gd name="T35" fmla="*/ 0 h 57"/>
                <a:gd name="T36" fmla="*/ 0 w 353"/>
                <a:gd name="T37" fmla="*/ 0 h 57"/>
                <a:gd name="T38" fmla="*/ 0 w 353"/>
                <a:gd name="T39" fmla="*/ 0 h 57"/>
                <a:gd name="T40" fmla="*/ 0 w 353"/>
                <a:gd name="T41" fmla="*/ 0 h 57"/>
                <a:gd name="T42" fmla="*/ 0 w 353"/>
                <a:gd name="T43" fmla="*/ 0 h 57"/>
                <a:gd name="T44" fmla="*/ 0 w 353"/>
                <a:gd name="T45" fmla="*/ 0 h 57"/>
                <a:gd name="T46" fmla="*/ 0 w 353"/>
                <a:gd name="T47" fmla="*/ 0 h 57"/>
                <a:gd name="T48" fmla="*/ 0 w 353"/>
                <a:gd name="T49" fmla="*/ 0 h 57"/>
                <a:gd name="T50" fmla="*/ 0 w 353"/>
                <a:gd name="T51" fmla="*/ 0 h 57"/>
                <a:gd name="T52" fmla="*/ 0 w 353"/>
                <a:gd name="T53" fmla="*/ 0 h 57"/>
                <a:gd name="T54" fmla="*/ 0 w 353"/>
                <a:gd name="T55" fmla="*/ 0 h 57"/>
                <a:gd name="T56" fmla="*/ 0 w 353"/>
                <a:gd name="T57" fmla="*/ 0 h 57"/>
                <a:gd name="T58" fmla="*/ 0 w 353"/>
                <a:gd name="T59" fmla="*/ 0 h 57"/>
                <a:gd name="T60" fmla="*/ 0 w 353"/>
                <a:gd name="T61" fmla="*/ 0 h 57"/>
                <a:gd name="T62" fmla="*/ 0 w 353"/>
                <a:gd name="T63" fmla="*/ 0 h 57"/>
                <a:gd name="T64" fmla="*/ 0 w 353"/>
                <a:gd name="T65" fmla="*/ 0 h 57"/>
                <a:gd name="T66" fmla="*/ 0 w 353"/>
                <a:gd name="T67" fmla="*/ 0 h 57"/>
                <a:gd name="T68" fmla="*/ 0 w 353"/>
                <a:gd name="T69" fmla="*/ 0 h 57"/>
                <a:gd name="T70" fmla="*/ 0 w 353"/>
                <a:gd name="T71" fmla="*/ 0 h 57"/>
                <a:gd name="T72" fmla="*/ 0 w 353"/>
                <a:gd name="T73" fmla="*/ 0 h 57"/>
                <a:gd name="T74" fmla="*/ 0 w 353"/>
                <a:gd name="T75" fmla="*/ 0 h 57"/>
                <a:gd name="T76" fmla="*/ 0 w 353"/>
                <a:gd name="T77" fmla="*/ 0 h 57"/>
                <a:gd name="T78" fmla="*/ 0 w 353"/>
                <a:gd name="T79" fmla="*/ 0 h 57"/>
                <a:gd name="T80" fmla="*/ 0 w 353"/>
                <a:gd name="T81" fmla="*/ 0 h 57"/>
                <a:gd name="T82" fmla="*/ 0 w 353"/>
                <a:gd name="T83" fmla="*/ 0 h 57"/>
                <a:gd name="T84" fmla="*/ 0 w 353"/>
                <a:gd name="T85" fmla="*/ 0 h 57"/>
                <a:gd name="T86" fmla="*/ 0 w 353"/>
                <a:gd name="T87" fmla="*/ 0 h 57"/>
                <a:gd name="T88" fmla="*/ 0 w 353"/>
                <a:gd name="T89" fmla="*/ 0 h 57"/>
                <a:gd name="T90" fmla="*/ 0 w 353"/>
                <a:gd name="T91" fmla="*/ 0 h 57"/>
                <a:gd name="T92" fmla="*/ 0 w 353"/>
                <a:gd name="T93" fmla="*/ 0 h 57"/>
                <a:gd name="T94" fmla="*/ 0 w 353"/>
                <a:gd name="T95" fmla="*/ 0 h 57"/>
                <a:gd name="T96" fmla="*/ 0 w 353"/>
                <a:gd name="T97" fmla="*/ 0 h 57"/>
                <a:gd name="T98" fmla="*/ 0 w 353"/>
                <a:gd name="T99" fmla="*/ 0 h 57"/>
                <a:gd name="T100" fmla="*/ 0 w 353"/>
                <a:gd name="T101" fmla="*/ 0 h 57"/>
                <a:gd name="T102" fmla="*/ 0 w 353"/>
                <a:gd name="T103" fmla="*/ 0 h 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3"/>
                <a:gd name="T157" fmla="*/ 0 h 57"/>
                <a:gd name="T158" fmla="*/ 353 w 353"/>
                <a:gd name="T159" fmla="*/ 57 h 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3" h="57">
                  <a:moveTo>
                    <a:pt x="12" y="0"/>
                  </a:moveTo>
                  <a:lnTo>
                    <a:pt x="33" y="0"/>
                  </a:lnTo>
                  <a:lnTo>
                    <a:pt x="55" y="0"/>
                  </a:lnTo>
                  <a:lnTo>
                    <a:pt x="75" y="1"/>
                  </a:lnTo>
                  <a:lnTo>
                    <a:pt x="98" y="1"/>
                  </a:lnTo>
                  <a:lnTo>
                    <a:pt x="118" y="2"/>
                  </a:lnTo>
                  <a:lnTo>
                    <a:pt x="140" y="4"/>
                  </a:lnTo>
                  <a:lnTo>
                    <a:pt x="161" y="7"/>
                  </a:lnTo>
                  <a:lnTo>
                    <a:pt x="182" y="10"/>
                  </a:lnTo>
                  <a:lnTo>
                    <a:pt x="204" y="11"/>
                  </a:lnTo>
                  <a:lnTo>
                    <a:pt x="224" y="13"/>
                  </a:lnTo>
                  <a:lnTo>
                    <a:pt x="245" y="16"/>
                  </a:lnTo>
                  <a:lnTo>
                    <a:pt x="267" y="20"/>
                  </a:lnTo>
                  <a:lnTo>
                    <a:pt x="287" y="22"/>
                  </a:lnTo>
                  <a:lnTo>
                    <a:pt x="309" y="24"/>
                  </a:lnTo>
                  <a:lnTo>
                    <a:pt x="330" y="26"/>
                  </a:lnTo>
                  <a:lnTo>
                    <a:pt x="353" y="29"/>
                  </a:lnTo>
                  <a:lnTo>
                    <a:pt x="351" y="35"/>
                  </a:lnTo>
                  <a:lnTo>
                    <a:pt x="350" y="42"/>
                  </a:lnTo>
                  <a:lnTo>
                    <a:pt x="349" y="49"/>
                  </a:lnTo>
                  <a:lnTo>
                    <a:pt x="349" y="57"/>
                  </a:lnTo>
                  <a:lnTo>
                    <a:pt x="332" y="53"/>
                  </a:lnTo>
                  <a:lnTo>
                    <a:pt x="317" y="49"/>
                  </a:lnTo>
                  <a:lnTo>
                    <a:pt x="300" y="46"/>
                  </a:lnTo>
                  <a:lnTo>
                    <a:pt x="285" y="43"/>
                  </a:lnTo>
                  <a:lnTo>
                    <a:pt x="269" y="41"/>
                  </a:lnTo>
                  <a:lnTo>
                    <a:pt x="252" y="39"/>
                  </a:lnTo>
                  <a:lnTo>
                    <a:pt x="237" y="37"/>
                  </a:lnTo>
                  <a:lnTo>
                    <a:pt x="220" y="36"/>
                  </a:lnTo>
                  <a:lnTo>
                    <a:pt x="203" y="34"/>
                  </a:lnTo>
                  <a:lnTo>
                    <a:pt x="185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34" y="30"/>
                  </a:lnTo>
                  <a:lnTo>
                    <a:pt x="118" y="30"/>
                  </a:lnTo>
                  <a:lnTo>
                    <a:pt x="102" y="29"/>
                  </a:lnTo>
                  <a:lnTo>
                    <a:pt x="87" y="29"/>
                  </a:lnTo>
                  <a:lnTo>
                    <a:pt x="80" y="25"/>
                  </a:lnTo>
                  <a:lnTo>
                    <a:pt x="73" y="24"/>
                  </a:lnTo>
                  <a:lnTo>
                    <a:pt x="62" y="22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29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98" name="Freeform 469"/>
            <p:cNvSpPr>
              <a:spLocks/>
            </p:cNvSpPr>
            <p:nvPr/>
          </p:nvSpPr>
          <p:spPr bwMode="auto">
            <a:xfrm>
              <a:off x="7123" y="3887"/>
              <a:ext cx="22" cy="3"/>
            </a:xfrm>
            <a:custGeom>
              <a:avLst/>
              <a:gdLst>
                <a:gd name="T0" fmla="*/ 0 w 88"/>
                <a:gd name="T1" fmla="*/ 0 h 11"/>
                <a:gd name="T2" fmla="*/ 0 w 88"/>
                <a:gd name="T3" fmla="*/ 0 h 11"/>
                <a:gd name="T4" fmla="*/ 0 w 88"/>
                <a:gd name="T5" fmla="*/ 0 h 11"/>
                <a:gd name="T6" fmla="*/ 0 w 88"/>
                <a:gd name="T7" fmla="*/ 0 h 11"/>
                <a:gd name="T8" fmla="*/ 0 w 88"/>
                <a:gd name="T9" fmla="*/ 0 h 11"/>
                <a:gd name="T10" fmla="*/ 0 w 88"/>
                <a:gd name="T11" fmla="*/ 0 h 11"/>
                <a:gd name="T12" fmla="*/ 0 w 88"/>
                <a:gd name="T13" fmla="*/ 0 h 11"/>
                <a:gd name="T14" fmla="*/ 0 w 88"/>
                <a:gd name="T15" fmla="*/ 0 h 11"/>
                <a:gd name="T16" fmla="*/ 0 w 88"/>
                <a:gd name="T17" fmla="*/ 0 h 11"/>
                <a:gd name="T18" fmla="*/ 0 w 88"/>
                <a:gd name="T19" fmla="*/ 0 h 11"/>
                <a:gd name="T20" fmla="*/ 0 w 88"/>
                <a:gd name="T21" fmla="*/ 0 h 11"/>
                <a:gd name="T22" fmla="*/ 0 w 88"/>
                <a:gd name="T23" fmla="*/ 0 h 11"/>
                <a:gd name="T24" fmla="*/ 0 w 88"/>
                <a:gd name="T25" fmla="*/ 0 h 11"/>
                <a:gd name="T26" fmla="*/ 0 w 88"/>
                <a:gd name="T27" fmla="*/ 0 h 11"/>
                <a:gd name="T28" fmla="*/ 0 w 88"/>
                <a:gd name="T29" fmla="*/ 0 h 11"/>
                <a:gd name="T30" fmla="*/ 0 w 88"/>
                <a:gd name="T31" fmla="*/ 0 h 11"/>
                <a:gd name="T32" fmla="*/ 0 w 88"/>
                <a:gd name="T33" fmla="*/ 0 h 11"/>
                <a:gd name="T34" fmla="*/ 0 w 88"/>
                <a:gd name="T35" fmla="*/ 0 h 11"/>
                <a:gd name="T36" fmla="*/ 0 w 88"/>
                <a:gd name="T37" fmla="*/ 0 h 11"/>
                <a:gd name="T38" fmla="*/ 0 w 88"/>
                <a:gd name="T39" fmla="*/ 0 h 11"/>
                <a:gd name="T40" fmla="*/ 0 w 88"/>
                <a:gd name="T41" fmla="*/ 0 h 11"/>
                <a:gd name="T42" fmla="*/ 0 w 88"/>
                <a:gd name="T43" fmla="*/ 0 h 11"/>
                <a:gd name="T44" fmla="*/ 0 w 88"/>
                <a:gd name="T45" fmla="*/ 0 h 11"/>
                <a:gd name="T46" fmla="*/ 0 w 88"/>
                <a:gd name="T47" fmla="*/ 0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11"/>
                <a:gd name="T74" fmla="*/ 88 w 88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11">
                  <a:moveTo>
                    <a:pt x="31" y="0"/>
                  </a:move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1" y="4"/>
                  </a:lnTo>
                  <a:lnTo>
                    <a:pt x="63" y="7"/>
                  </a:lnTo>
                  <a:lnTo>
                    <a:pt x="55" y="10"/>
                  </a:lnTo>
                  <a:lnTo>
                    <a:pt x="45" y="11"/>
                  </a:lnTo>
                  <a:lnTo>
                    <a:pt x="36" y="11"/>
                  </a:lnTo>
                  <a:lnTo>
                    <a:pt x="28" y="11"/>
                  </a:lnTo>
                  <a:lnTo>
                    <a:pt x="20" y="11"/>
                  </a:lnTo>
                  <a:lnTo>
                    <a:pt x="10" y="9"/>
                  </a:lnTo>
                  <a:lnTo>
                    <a:pt x="0" y="6"/>
                  </a:lnTo>
                  <a:lnTo>
                    <a:pt x="7" y="3"/>
                  </a:lnTo>
                  <a:lnTo>
                    <a:pt x="16" y="3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99" name="Freeform 470"/>
            <p:cNvSpPr>
              <a:spLocks/>
            </p:cNvSpPr>
            <p:nvPr/>
          </p:nvSpPr>
          <p:spPr bwMode="auto">
            <a:xfrm>
              <a:off x="6498" y="3889"/>
              <a:ext cx="38" cy="67"/>
            </a:xfrm>
            <a:custGeom>
              <a:avLst/>
              <a:gdLst>
                <a:gd name="T0" fmla="*/ 0 w 153"/>
                <a:gd name="T1" fmla="*/ 0 h 267"/>
                <a:gd name="T2" fmla="*/ 0 w 153"/>
                <a:gd name="T3" fmla="*/ 0 h 267"/>
                <a:gd name="T4" fmla="*/ 0 w 153"/>
                <a:gd name="T5" fmla="*/ 0 h 267"/>
                <a:gd name="T6" fmla="*/ 0 w 153"/>
                <a:gd name="T7" fmla="*/ 0 h 267"/>
                <a:gd name="T8" fmla="*/ 0 w 153"/>
                <a:gd name="T9" fmla="*/ 0 h 267"/>
                <a:gd name="T10" fmla="*/ 0 w 153"/>
                <a:gd name="T11" fmla="*/ 0 h 267"/>
                <a:gd name="T12" fmla="*/ 0 w 153"/>
                <a:gd name="T13" fmla="*/ 0 h 267"/>
                <a:gd name="T14" fmla="*/ 0 w 153"/>
                <a:gd name="T15" fmla="*/ 0 h 267"/>
                <a:gd name="T16" fmla="*/ 0 w 153"/>
                <a:gd name="T17" fmla="*/ 0 h 267"/>
                <a:gd name="T18" fmla="*/ 0 w 153"/>
                <a:gd name="T19" fmla="*/ 0 h 267"/>
                <a:gd name="T20" fmla="*/ 0 w 153"/>
                <a:gd name="T21" fmla="*/ 0 h 267"/>
                <a:gd name="T22" fmla="*/ 0 w 153"/>
                <a:gd name="T23" fmla="*/ 0 h 267"/>
                <a:gd name="T24" fmla="*/ 0 w 153"/>
                <a:gd name="T25" fmla="*/ 0 h 267"/>
                <a:gd name="T26" fmla="*/ 0 w 153"/>
                <a:gd name="T27" fmla="*/ 0 h 267"/>
                <a:gd name="T28" fmla="*/ 0 w 153"/>
                <a:gd name="T29" fmla="*/ 0 h 267"/>
                <a:gd name="T30" fmla="*/ 0 w 153"/>
                <a:gd name="T31" fmla="*/ 0 h 267"/>
                <a:gd name="T32" fmla="*/ 0 w 153"/>
                <a:gd name="T33" fmla="*/ 0 h 267"/>
                <a:gd name="T34" fmla="*/ 0 w 153"/>
                <a:gd name="T35" fmla="*/ 0 h 267"/>
                <a:gd name="T36" fmla="*/ 0 w 153"/>
                <a:gd name="T37" fmla="*/ 0 h 267"/>
                <a:gd name="T38" fmla="*/ 0 w 153"/>
                <a:gd name="T39" fmla="*/ 0 h 267"/>
                <a:gd name="T40" fmla="*/ 0 w 153"/>
                <a:gd name="T41" fmla="*/ 0 h 267"/>
                <a:gd name="T42" fmla="*/ 0 w 153"/>
                <a:gd name="T43" fmla="*/ 0 h 267"/>
                <a:gd name="T44" fmla="*/ 0 w 153"/>
                <a:gd name="T45" fmla="*/ 0 h 267"/>
                <a:gd name="T46" fmla="*/ 0 w 153"/>
                <a:gd name="T47" fmla="*/ 0 h 267"/>
                <a:gd name="T48" fmla="*/ 0 w 153"/>
                <a:gd name="T49" fmla="*/ 0 h 267"/>
                <a:gd name="T50" fmla="*/ 0 w 153"/>
                <a:gd name="T51" fmla="*/ 0 h 267"/>
                <a:gd name="T52" fmla="*/ 0 w 153"/>
                <a:gd name="T53" fmla="*/ 0 h 267"/>
                <a:gd name="T54" fmla="*/ 0 w 153"/>
                <a:gd name="T55" fmla="*/ 0 h 267"/>
                <a:gd name="T56" fmla="*/ 0 w 153"/>
                <a:gd name="T57" fmla="*/ 0 h 267"/>
                <a:gd name="T58" fmla="*/ 0 w 153"/>
                <a:gd name="T59" fmla="*/ 0 h 267"/>
                <a:gd name="T60" fmla="*/ 0 w 153"/>
                <a:gd name="T61" fmla="*/ 0 h 267"/>
                <a:gd name="T62" fmla="*/ 0 w 153"/>
                <a:gd name="T63" fmla="*/ 0 h 267"/>
                <a:gd name="T64" fmla="*/ 0 w 153"/>
                <a:gd name="T65" fmla="*/ 0 h 267"/>
                <a:gd name="T66" fmla="*/ 0 w 153"/>
                <a:gd name="T67" fmla="*/ 0 h 267"/>
                <a:gd name="T68" fmla="*/ 0 w 153"/>
                <a:gd name="T69" fmla="*/ 0 h 267"/>
                <a:gd name="T70" fmla="*/ 0 w 153"/>
                <a:gd name="T71" fmla="*/ 0 h 267"/>
                <a:gd name="T72" fmla="*/ 0 w 153"/>
                <a:gd name="T73" fmla="*/ 0 h 267"/>
                <a:gd name="T74" fmla="*/ 0 w 153"/>
                <a:gd name="T75" fmla="*/ 0 h 267"/>
                <a:gd name="T76" fmla="*/ 0 w 153"/>
                <a:gd name="T77" fmla="*/ 0 h 267"/>
                <a:gd name="T78" fmla="*/ 0 w 153"/>
                <a:gd name="T79" fmla="*/ 0 h 267"/>
                <a:gd name="T80" fmla="*/ 0 w 153"/>
                <a:gd name="T81" fmla="*/ 0 h 267"/>
                <a:gd name="T82" fmla="*/ 0 w 153"/>
                <a:gd name="T83" fmla="*/ 0 h 267"/>
                <a:gd name="T84" fmla="*/ 0 w 153"/>
                <a:gd name="T85" fmla="*/ 0 h 267"/>
                <a:gd name="T86" fmla="*/ 0 w 153"/>
                <a:gd name="T87" fmla="*/ 0 h 267"/>
                <a:gd name="T88" fmla="*/ 0 w 153"/>
                <a:gd name="T89" fmla="*/ 0 h 2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"/>
                <a:gd name="T136" fmla="*/ 0 h 267"/>
                <a:gd name="T137" fmla="*/ 153 w 153"/>
                <a:gd name="T138" fmla="*/ 267 h 2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" h="267">
                  <a:moveTo>
                    <a:pt x="96" y="0"/>
                  </a:moveTo>
                  <a:lnTo>
                    <a:pt x="102" y="0"/>
                  </a:lnTo>
                  <a:lnTo>
                    <a:pt x="107" y="1"/>
                  </a:lnTo>
                  <a:lnTo>
                    <a:pt x="111" y="2"/>
                  </a:lnTo>
                  <a:lnTo>
                    <a:pt x="116" y="3"/>
                  </a:lnTo>
                  <a:lnTo>
                    <a:pt x="118" y="6"/>
                  </a:lnTo>
                  <a:lnTo>
                    <a:pt x="120" y="12"/>
                  </a:lnTo>
                  <a:lnTo>
                    <a:pt x="118" y="19"/>
                  </a:lnTo>
                  <a:lnTo>
                    <a:pt x="114" y="27"/>
                  </a:lnTo>
                  <a:lnTo>
                    <a:pt x="108" y="32"/>
                  </a:lnTo>
                  <a:lnTo>
                    <a:pt x="104" y="36"/>
                  </a:lnTo>
                  <a:lnTo>
                    <a:pt x="98" y="42"/>
                  </a:lnTo>
                  <a:lnTo>
                    <a:pt x="94" y="46"/>
                  </a:lnTo>
                  <a:lnTo>
                    <a:pt x="82" y="55"/>
                  </a:lnTo>
                  <a:lnTo>
                    <a:pt x="76" y="61"/>
                  </a:lnTo>
                  <a:lnTo>
                    <a:pt x="79" y="67"/>
                  </a:lnTo>
                  <a:lnTo>
                    <a:pt x="82" y="69"/>
                  </a:lnTo>
                  <a:lnTo>
                    <a:pt x="85" y="69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2" y="58"/>
                  </a:lnTo>
                  <a:lnTo>
                    <a:pt x="107" y="54"/>
                  </a:lnTo>
                  <a:lnTo>
                    <a:pt x="114" y="49"/>
                  </a:lnTo>
                  <a:lnTo>
                    <a:pt x="119" y="45"/>
                  </a:lnTo>
                  <a:lnTo>
                    <a:pt x="126" y="42"/>
                  </a:lnTo>
                  <a:lnTo>
                    <a:pt x="131" y="40"/>
                  </a:lnTo>
                  <a:lnTo>
                    <a:pt x="138" y="41"/>
                  </a:lnTo>
                  <a:lnTo>
                    <a:pt x="138" y="46"/>
                  </a:lnTo>
                  <a:lnTo>
                    <a:pt x="140" y="52"/>
                  </a:lnTo>
                  <a:lnTo>
                    <a:pt x="132" y="52"/>
                  </a:lnTo>
                  <a:lnTo>
                    <a:pt x="125" y="55"/>
                  </a:lnTo>
                  <a:lnTo>
                    <a:pt x="118" y="57"/>
                  </a:lnTo>
                  <a:lnTo>
                    <a:pt x="114" y="61"/>
                  </a:lnTo>
                  <a:lnTo>
                    <a:pt x="108" y="66"/>
                  </a:lnTo>
                  <a:lnTo>
                    <a:pt x="105" y="72"/>
                  </a:lnTo>
                  <a:lnTo>
                    <a:pt x="104" y="78"/>
                  </a:lnTo>
                  <a:lnTo>
                    <a:pt x="104" y="87"/>
                  </a:lnTo>
                  <a:lnTo>
                    <a:pt x="112" y="83"/>
                  </a:lnTo>
                  <a:lnTo>
                    <a:pt x="120" y="79"/>
                  </a:lnTo>
                  <a:lnTo>
                    <a:pt x="129" y="76"/>
                  </a:lnTo>
                  <a:lnTo>
                    <a:pt x="138" y="78"/>
                  </a:lnTo>
                  <a:lnTo>
                    <a:pt x="140" y="81"/>
                  </a:lnTo>
                  <a:lnTo>
                    <a:pt x="142" y="87"/>
                  </a:lnTo>
                  <a:lnTo>
                    <a:pt x="137" y="91"/>
                  </a:lnTo>
                  <a:lnTo>
                    <a:pt x="140" y="98"/>
                  </a:lnTo>
                  <a:lnTo>
                    <a:pt x="143" y="105"/>
                  </a:lnTo>
                  <a:lnTo>
                    <a:pt x="149" y="112"/>
                  </a:lnTo>
                  <a:lnTo>
                    <a:pt x="140" y="111"/>
                  </a:lnTo>
                  <a:lnTo>
                    <a:pt x="132" y="110"/>
                  </a:lnTo>
                  <a:lnTo>
                    <a:pt x="124" y="110"/>
                  </a:lnTo>
                  <a:lnTo>
                    <a:pt x="117" y="110"/>
                  </a:lnTo>
                  <a:lnTo>
                    <a:pt x="106" y="108"/>
                  </a:lnTo>
                  <a:lnTo>
                    <a:pt x="98" y="107"/>
                  </a:lnTo>
                  <a:lnTo>
                    <a:pt x="89" y="107"/>
                  </a:lnTo>
                  <a:lnTo>
                    <a:pt x="82" y="107"/>
                  </a:lnTo>
                  <a:lnTo>
                    <a:pt x="71" y="107"/>
                  </a:lnTo>
                  <a:lnTo>
                    <a:pt x="64" y="108"/>
                  </a:lnTo>
                  <a:lnTo>
                    <a:pt x="57" y="110"/>
                  </a:lnTo>
                  <a:lnTo>
                    <a:pt x="49" y="113"/>
                  </a:lnTo>
                  <a:lnTo>
                    <a:pt x="43" y="118"/>
                  </a:lnTo>
                  <a:lnTo>
                    <a:pt x="37" y="123"/>
                  </a:lnTo>
                  <a:lnTo>
                    <a:pt x="34" y="131"/>
                  </a:lnTo>
                  <a:lnTo>
                    <a:pt x="30" y="140"/>
                  </a:lnTo>
                  <a:lnTo>
                    <a:pt x="29" y="146"/>
                  </a:lnTo>
                  <a:lnTo>
                    <a:pt x="29" y="151"/>
                  </a:lnTo>
                  <a:lnTo>
                    <a:pt x="29" y="158"/>
                  </a:lnTo>
                  <a:lnTo>
                    <a:pt x="29" y="163"/>
                  </a:lnTo>
                  <a:lnTo>
                    <a:pt x="29" y="169"/>
                  </a:lnTo>
                  <a:lnTo>
                    <a:pt x="29" y="175"/>
                  </a:lnTo>
                  <a:lnTo>
                    <a:pt x="29" y="181"/>
                  </a:lnTo>
                  <a:lnTo>
                    <a:pt x="29" y="187"/>
                  </a:lnTo>
                  <a:lnTo>
                    <a:pt x="28" y="192"/>
                  </a:lnTo>
                  <a:lnTo>
                    <a:pt x="28" y="198"/>
                  </a:lnTo>
                  <a:lnTo>
                    <a:pt x="28" y="204"/>
                  </a:lnTo>
                  <a:lnTo>
                    <a:pt x="28" y="209"/>
                  </a:lnTo>
                  <a:lnTo>
                    <a:pt x="26" y="215"/>
                  </a:lnTo>
                  <a:lnTo>
                    <a:pt x="26" y="221"/>
                  </a:lnTo>
                  <a:lnTo>
                    <a:pt x="25" y="227"/>
                  </a:lnTo>
                  <a:lnTo>
                    <a:pt x="25" y="233"/>
                  </a:lnTo>
                  <a:lnTo>
                    <a:pt x="32" y="230"/>
                  </a:lnTo>
                  <a:lnTo>
                    <a:pt x="40" y="230"/>
                  </a:lnTo>
                  <a:lnTo>
                    <a:pt x="47" y="230"/>
                  </a:lnTo>
                  <a:lnTo>
                    <a:pt x="57" y="231"/>
                  </a:lnTo>
                  <a:lnTo>
                    <a:pt x="63" y="231"/>
                  </a:lnTo>
                  <a:lnTo>
                    <a:pt x="71" y="233"/>
                  </a:lnTo>
                  <a:lnTo>
                    <a:pt x="79" y="235"/>
                  </a:lnTo>
                  <a:lnTo>
                    <a:pt x="88" y="238"/>
                  </a:lnTo>
                  <a:lnTo>
                    <a:pt x="94" y="239"/>
                  </a:lnTo>
                  <a:lnTo>
                    <a:pt x="104" y="241"/>
                  </a:lnTo>
                  <a:lnTo>
                    <a:pt x="111" y="242"/>
                  </a:lnTo>
                  <a:lnTo>
                    <a:pt x="119" y="244"/>
                  </a:lnTo>
                  <a:lnTo>
                    <a:pt x="128" y="244"/>
                  </a:lnTo>
                  <a:lnTo>
                    <a:pt x="136" y="244"/>
                  </a:lnTo>
                  <a:lnTo>
                    <a:pt x="143" y="243"/>
                  </a:lnTo>
                  <a:lnTo>
                    <a:pt x="153" y="241"/>
                  </a:lnTo>
                  <a:lnTo>
                    <a:pt x="153" y="247"/>
                  </a:lnTo>
                  <a:lnTo>
                    <a:pt x="153" y="257"/>
                  </a:lnTo>
                  <a:lnTo>
                    <a:pt x="153" y="262"/>
                  </a:lnTo>
                  <a:lnTo>
                    <a:pt x="148" y="266"/>
                  </a:lnTo>
                  <a:lnTo>
                    <a:pt x="142" y="266"/>
                  </a:lnTo>
                  <a:lnTo>
                    <a:pt x="137" y="267"/>
                  </a:lnTo>
                  <a:lnTo>
                    <a:pt x="129" y="267"/>
                  </a:lnTo>
                  <a:lnTo>
                    <a:pt x="123" y="267"/>
                  </a:lnTo>
                  <a:lnTo>
                    <a:pt x="114" y="266"/>
                  </a:lnTo>
                  <a:lnTo>
                    <a:pt x="106" y="265"/>
                  </a:lnTo>
                  <a:lnTo>
                    <a:pt x="98" y="264"/>
                  </a:lnTo>
                  <a:lnTo>
                    <a:pt x="90" y="264"/>
                  </a:lnTo>
                  <a:lnTo>
                    <a:pt x="82" y="264"/>
                  </a:lnTo>
                  <a:lnTo>
                    <a:pt x="76" y="264"/>
                  </a:lnTo>
                  <a:lnTo>
                    <a:pt x="70" y="264"/>
                  </a:lnTo>
                  <a:lnTo>
                    <a:pt x="65" y="265"/>
                  </a:lnTo>
                  <a:lnTo>
                    <a:pt x="53" y="260"/>
                  </a:lnTo>
                  <a:lnTo>
                    <a:pt x="43" y="257"/>
                  </a:lnTo>
                  <a:lnTo>
                    <a:pt x="34" y="252"/>
                  </a:lnTo>
                  <a:lnTo>
                    <a:pt x="25" y="246"/>
                  </a:lnTo>
                  <a:lnTo>
                    <a:pt x="16" y="236"/>
                  </a:lnTo>
                  <a:lnTo>
                    <a:pt x="10" y="225"/>
                  </a:lnTo>
                  <a:lnTo>
                    <a:pt x="4" y="212"/>
                  </a:lnTo>
                  <a:lnTo>
                    <a:pt x="1" y="198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1" y="152"/>
                  </a:lnTo>
                  <a:lnTo>
                    <a:pt x="5" y="138"/>
                  </a:lnTo>
                  <a:lnTo>
                    <a:pt x="8" y="122"/>
                  </a:lnTo>
                  <a:lnTo>
                    <a:pt x="13" y="107"/>
                  </a:lnTo>
                  <a:lnTo>
                    <a:pt x="20" y="92"/>
                  </a:lnTo>
                  <a:lnTo>
                    <a:pt x="28" y="78"/>
                  </a:lnTo>
                  <a:lnTo>
                    <a:pt x="35" y="65"/>
                  </a:lnTo>
                  <a:lnTo>
                    <a:pt x="45" y="54"/>
                  </a:lnTo>
                  <a:lnTo>
                    <a:pt x="54" y="43"/>
                  </a:lnTo>
                  <a:lnTo>
                    <a:pt x="65" y="35"/>
                  </a:lnTo>
                  <a:lnTo>
                    <a:pt x="71" y="26"/>
                  </a:lnTo>
                  <a:lnTo>
                    <a:pt x="81" y="17"/>
                  </a:lnTo>
                  <a:lnTo>
                    <a:pt x="8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00" name="Freeform 471"/>
            <p:cNvSpPr>
              <a:spLocks/>
            </p:cNvSpPr>
            <p:nvPr/>
          </p:nvSpPr>
          <p:spPr bwMode="auto">
            <a:xfrm>
              <a:off x="6703" y="3891"/>
              <a:ext cx="12" cy="10"/>
            </a:xfrm>
            <a:custGeom>
              <a:avLst/>
              <a:gdLst>
                <a:gd name="T0" fmla="*/ 0 w 47"/>
                <a:gd name="T1" fmla="*/ 0 h 39"/>
                <a:gd name="T2" fmla="*/ 0 w 47"/>
                <a:gd name="T3" fmla="*/ 0 h 39"/>
                <a:gd name="T4" fmla="*/ 0 w 47"/>
                <a:gd name="T5" fmla="*/ 0 h 39"/>
                <a:gd name="T6" fmla="*/ 0 w 47"/>
                <a:gd name="T7" fmla="*/ 0 h 39"/>
                <a:gd name="T8" fmla="*/ 0 w 47"/>
                <a:gd name="T9" fmla="*/ 0 h 39"/>
                <a:gd name="T10" fmla="*/ 0 w 47"/>
                <a:gd name="T11" fmla="*/ 0 h 39"/>
                <a:gd name="T12" fmla="*/ 0 w 47"/>
                <a:gd name="T13" fmla="*/ 0 h 39"/>
                <a:gd name="T14" fmla="*/ 0 w 47"/>
                <a:gd name="T15" fmla="*/ 0 h 39"/>
                <a:gd name="T16" fmla="*/ 0 w 47"/>
                <a:gd name="T17" fmla="*/ 0 h 39"/>
                <a:gd name="T18" fmla="*/ 0 w 47"/>
                <a:gd name="T19" fmla="*/ 0 h 39"/>
                <a:gd name="T20" fmla="*/ 0 w 47"/>
                <a:gd name="T21" fmla="*/ 0 h 39"/>
                <a:gd name="T22" fmla="*/ 0 w 47"/>
                <a:gd name="T23" fmla="*/ 0 h 39"/>
                <a:gd name="T24" fmla="*/ 0 w 47"/>
                <a:gd name="T25" fmla="*/ 0 h 39"/>
                <a:gd name="T26" fmla="*/ 0 w 47"/>
                <a:gd name="T27" fmla="*/ 0 h 39"/>
                <a:gd name="T28" fmla="*/ 0 w 47"/>
                <a:gd name="T29" fmla="*/ 0 h 39"/>
                <a:gd name="T30" fmla="*/ 0 w 47"/>
                <a:gd name="T31" fmla="*/ 0 h 39"/>
                <a:gd name="T32" fmla="*/ 0 w 47"/>
                <a:gd name="T33" fmla="*/ 0 h 39"/>
                <a:gd name="T34" fmla="*/ 0 w 47"/>
                <a:gd name="T35" fmla="*/ 0 h 39"/>
                <a:gd name="T36" fmla="*/ 0 w 47"/>
                <a:gd name="T37" fmla="*/ 0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9"/>
                <a:gd name="T59" fmla="*/ 47 w 47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9">
                  <a:moveTo>
                    <a:pt x="33" y="2"/>
                  </a:moveTo>
                  <a:lnTo>
                    <a:pt x="39" y="0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4" y="13"/>
                  </a:lnTo>
                  <a:lnTo>
                    <a:pt x="36" y="19"/>
                  </a:lnTo>
                  <a:lnTo>
                    <a:pt x="29" y="26"/>
                  </a:lnTo>
                  <a:lnTo>
                    <a:pt x="21" y="32"/>
                  </a:lnTo>
                  <a:lnTo>
                    <a:pt x="16" y="3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01" name="Freeform 472"/>
            <p:cNvSpPr>
              <a:spLocks/>
            </p:cNvSpPr>
            <p:nvPr/>
          </p:nvSpPr>
          <p:spPr bwMode="auto">
            <a:xfrm>
              <a:off x="6717" y="3891"/>
              <a:ext cx="118" cy="83"/>
            </a:xfrm>
            <a:custGeom>
              <a:avLst/>
              <a:gdLst>
                <a:gd name="T0" fmla="*/ 0 w 474"/>
                <a:gd name="T1" fmla="*/ 0 h 329"/>
                <a:gd name="T2" fmla="*/ 0 w 474"/>
                <a:gd name="T3" fmla="*/ 0 h 329"/>
                <a:gd name="T4" fmla="*/ 0 w 474"/>
                <a:gd name="T5" fmla="*/ 0 h 329"/>
                <a:gd name="T6" fmla="*/ 0 w 474"/>
                <a:gd name="T7" fmla="*/ 0 h 329"/>
                <a:gd name="T8" fmla="*/ 0 w 474"/>
                <a:gd name="T9" fmla="*/ 0 h 329"/>
                <a:gd name="T10" fmla="*/ 0 w 474"/>
                <a:gd name="T11" fmla="*/ 0 h 329"/>
                <a:gd name="T12" fmla="*/ 0 w 474"/>
                <a:gd name="T13" fmla="*/ 0 h 329"/>
                <a:gd name="T14" fmla="*/ 0 w 474"/>
                <a:gd name="T15" fmla="*/ 0 h 329"/>
                <a:gd name="T16" fmla="*/ 0 w 474"/>
                <a:gd name="T17" fmla="*/ 0 h 329"/>
                <a:gd name="T18" fmla="*/ 0 w 474"/>
                <a:gd name="T19" fmla="*/ 0 h 329"/>
                <a:gd name="T20" fmla="*/ 0 w 474"/>
                <a:gd name="T21" fmla="*/ 0 h 329"/>
                <a:gd name="T22" fmla="*/ 0 w 474"/>
                <a:gd name="T23" fmla="*/ 0 h 329"/>
                <a:gd name="T24" fmla="*/ 0 w 474"/>
                <a:gd name="T25" fmla="*/ 0 h 329"/>
                <a:gd name="T26" fmla="*/ 0 w 474"/>
                <a:gd name="T27" fmla="*/ 0 h 329"/>
                <a:gd name="T28" fmla="*/ 0 w 474"/>
                <a:gd name="T29" fmla="*/ 0 h 329"/>
                <a:gd name="T30" fmla="*/ 0 w 474"/>
                <a:gd name="T31" fmla="*/ 0 h 329"/>
                <a:gd name="T32" fmla="*/ 0 w 474"/>
                <a:gd name="T33" fmla="*/ 0 h 329"/>
                <a:gd name="T34" fmla="*/ 0 w 474"/>
                <a:gd name="T35" fmla="*/ 0 h 329"/>
                <a:gd name="T36" fmla="*/ 0 w 474"/>
                <a:gd name="T37" fmla="*/ 0 h 329"/>
                <a:gd name="T38" fmla="*/ 0 w 474"/>
                <a:gd name="T39" fmla="*/ 0 h 329"/>
                <a:gd name="T40" fmla="*/ 0 w 474"/>
                <a:gd name="T41" fmla="*/ 0 h 329"/>
                <a:gd name="T42" fmla="*/ 0 w 474"/>
                <a:gd name="T43" fmla="*/ 0 h 329"/>
                <a:gd name="T44" fmla="*/ 0 w 474"/>
                <a:gd name="T45" fmla="*/ 0 h 329"/>
                <a:gd name="T46" fmla="*/ 0 w 474"/>
                <a:gd name="T47" fmla="*/ 0 h 329"/>
                <a:gd name="T48" fmla="*/ 0 w 474"/>
                <a:gd name="T49" fmla="*/ 0 h 329"/>
                <a:gd name="T50" fmla="*/ 0 w 474"/>
                <a:gd name="T51" fmla="*/ 0 h 329"/>
                <a:gd name="T52" fmla="*/ 0 w 474"/>
                <a:gd name="T53" fmla="*/ 0 h 329"/>
                <a:gd name="T54" fmla="*/ 0 w 474"/>
                <a:gd name="T55" fmla="*/ 0 h 329"/>
                <a:gd name="T56" fmla="*/ 0 w 474"/>
                <a:gd name="T57" fmla="*/ 0 h 329"/>
                <a:gd name="T58" fmla="*/ 0 w 474"/>
                <a:gd name="T59" fmla="*/ 0 h 329"/>
                <a:gd name="T60" fmla="*/ 0 w 474"/>
                <a:gd name="T61" fmla="*/ 0 h 329"/>
                <a:gd name="T62" fmla="*/ 0 w 474"/>
                <a:gd name="T63" fmla="*/ 0 h 329"/>
                <a:gd name="T64" fmla="*/ 0 w 474"/>
                <a:gd name="T65" fmla="*/ 0 h 329"/>
                <a:gd name="T66" fmla="*/ 0 w 474"/>
                <a:gd name="T67" fmla="*/ 0 h 329"/>
                <a:gd name="T68" fmla="*/ 0 w 474"/>
                <a:gd name="T69" fmla="*/ 0 h 329"/>
                <a:gd name="T70" fmla="*/ 0 w 474"/>
                <a:gd name="T71" fmla="*/ 0 h 329"/>
                <a:gd name="T72" fmla="*/ 0 w 474"/>
                <a:gd name="T73" fmla="*/ 0 h 329"/>
                <a:gd name="T74" fmla="*/ 0 w 474"/>
                <a:gd name="T75" fmla="*/ 0 h 329"/>
                <a:gd name="T76" fmla="*/ 0 w 474"/>
                <a:gd name="T77" fmla="*/ 0 h 329"/>
                <a:gd name="T78" fmla="*/ 0 w 474"/>
                <a:gd name="T79" fmla="*/ 0 h 329"/>
                <a:gd name="T80" fmla="*/ 0 w 474"/>
                <a:gd name="T81" fmla="*/ 0 h 329"/>
                <a:gd name="T82" fmla="*/ 0 w 474"/>
                <a:gd name="T83" fmla="*/ 0 h 329"/>
                <a:gd name="T84" fmla="*/ 0 w 474"/>
                <a:gd name="T85" fmla="*/ 0 h 329"/>
                <a:gd name="T86" fmla="*/ 0 w 474"/>
                <a:gd name="T87" fmla="*/ 0 h 329"/>
                <a:gd name="T88" fmla="*/ 0 w 474"/>
                <a:gd name="T89" fmla="*/ 0 h 329"/>
                <a:gd name="T90" fmla="*/ 0 w 474"/>
                <a:gd name="T91" fmla="*/ 0 h 329"/>
                <a:gd name="T92" fmla="*/ 0 w 474"/>
                <a:gd name="T93" fmla="*/ 0 h 329"/>
                <a:gd name="T94" fmla="*/ 0 w 474"/>
                <a:gd name="T95" fmla="*/ 0 h 329"/>
                <a:gd name="T96" fmla="*/ 0 w 474"/>
                <a:gd name="T97" fmla="*/ 0 h 329"/>
                <a:gd name="T98" fmla="*/ 0 w 474"/>
                <a:gd name="T99" fmla="*/ 0 h 329"/>
                <a:gd name="T100" fmla="*/ 0 w 474"/>
                <a:gd name="T101" fmla="*/ 0 h 329"/>
                <a:gd name="T102" fmla="*/ 0 w 474"/>
                <a:gd name="T103" fmla="*/ 0 h 3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329"/>
                <a:gd name="T158" fmla="*/ 474 w 474"/>
                <a:gd name="T159" fmla="*/ 329 h 3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329">
                  <a:moveTo>
                    <a:pt x="251" y="0"/>
                  </a:moveTo>
                  <a:lnTo>
                    <a:pt x="274" y="5"/>
                  </a:lnTo>
                  <a:lnTo>
                    <a:pt x="296" y="11"/>
                  </a:lnTo>
                  <a:lnTo>
                    <a:pt x="318" y="20"/>
                  </a:lnTo>
                  <a:lnTo>
                    <a:pt x="339" y="33"/>
                  </a:lnTo>
                  <a:lnTo>
                    <a:pt x="357" y="46"/>
                  </a:lnTo>
                  <a:lnTo>
                    <a:pt x="374" y="61"/>
                  </a:lnTo>
                  <a:lnTo>
                    <a:pt x="390" y="78"/>
                  </a:lnTo>
                  <a:lnTo>
                    <a:pt x="405" y="98"/>
                  </a:lnTo>
                  <a:lnTo>
                    <a:pt x="417" y="116"/>
                  </a:lnTo>
                  <a:lnTo>
                    <a:pt x="429" y="137"/>
                  </a:lnTo>
                  <a:lnTo>
                    <a:pt x="439" y="158"/>
                  </a:lnTo>
                  <a:lnTo>
                    <a:pt x="449" y="180"/>
                  </a:lnTo>
                  <a:lnTo>
                    <a:pt x="455" y="202"/>
                  </a:lnTo>
                  <a:lnTo>
                    <a:pt x="463" y="224"/>
                  </a:lnTo>
                  <a:lnTo>
                    <a:pt x="468" y="247"/>
                  </a:lnTo>
                  <a:lnTo>
                    <a:pt x="472" y="269"/>
                  </a:lnTo>
                  <a:lnTo>
                    <a:pt x="474" y="277"/>
                  </a:lnTo>
                  <a:lnTo>
                    <a:pt x="474" y="286"/>
                  </a:lnTo>
                  <a:lnTo>
                    <a:pt x="472" y="292"/>
                  </a:lnTo>
                  <a:lnTo>
                    <a:pt x="471" y="301"/>
                  </a:lnTo>
                  <a:lnTo>
                    <a:pt x="466" y="305"/>
                  </a:lnTo>
                  <a:lnTo>
                    <a:pt x="463" y="312"/>
                  </a:lnTo>
                  <a:lnTo>
                    <a:pt x="459" y="316"/>
                  </a:lnTo>
                  <a:lnTo>
                    <a:pt x="454" y="320"/>
                  </a:lnTo>
                  <a:lnTo>
                    <a:pt x="442" y="322"/>
                  </a:lnTo>
                  <a:lnTo>
                    <a:pt x="433" y="318"/>
                  </a:lnTo>
                  <a:lnTo>
                    <a:pt x="428" y="313"/>
                  </a:lnTo>
                  <a:lnTo>
                    <a:pt x="425" y="308"/>
                  </a:lnTo>
                  <a:lnTo>
                    <a:pt x="422" y="299"/>
                  </a:lnTo>
                  <a:lnTo>
                    <a:pt x="422" y="290"/>
                  </a:lnTo>
                  <a:lnTo>
                    <a:pt x="415" y="275"/>
                  </a:lnTo>
                  <a:lnTo>
                    <a:pt x="407" y="261"/>
                  </a:lnTo>
                  <a:lnTo>
                    <a:pt x="401" y="247"/>
                  </a:lnTo>
                  <a:lnTo>
                    <a:pt x="394" y="233"/>
                  </a:lnTo>
                  <a:lnTo>
                    <a:pt x="386" y="218"/>
                  </a:lnTo>
                  <a:lnTo>
                    <a:pt x="378" y="204"/>
                  </a:lnTo>
                  <a:lnTo>
                    <a:pt x="369" y="189"/>
                  </a:lnTo>
                  <a:lnTo>
                    <a:pt x="360" y="177"/>
                  </a:lnTo>
                  <a:lnTo>
                    <a:pt x="348" y="164"/>
                  </a:lnTo>
                  <a:lnTo>
                    <a:pt x="337" y="154"/>
                  </a:lnTo>
                  <a:lnTo>
                    <a:pt x="324" y="145"/>
                  </a:lnTo>
                  <a:lnTo>
                    <a:pt x="312" y="140"/>
                  </a:lnTo>
                  <a:lnTo>
                    <a:pt x="296" y="134"/>
                  </a:lnTo>
                  <a:lnTo>
                    <a:pt x="280" y="133"/>
                  </a:lnTo>
                  <a:lnTo>
                    <a:pt x="263" y="134"/>
                  </a:lnTo>
                  <a:lnTo>
                    <a:pt x="243" y="141"/>
                  </a:lnTo>
                  <a:lnTo>
                    <a:pt x="228" y="140"/>
                  </a:lnTo>
                  <a:lnTo>
                    <a:pt x="213" y="141"/>
                  </a:lnTo>
                  <a:lnTo>
                    <a:pt x="198" y="142"/>
                  </a:lnTo>
                  <a:lnTo>
                    <a:pt x="184" y="144"/>
                  </a:lnTo>
                  <a:lnTo>
                    <a:pt x="171" y="147"/>
                  </a:lnTo>
                  <a:lnTo>
                    <a:pt x="158" y="153"/>
                  </a:lnTo>
                  <a:lnTo>
                    <a:pt x="146" y="157"/>
                  </a:lnTo>
                  <a:lnTo>
                    <a:pt x="135" y="164"/>
                  </a:lnTo>
                  <a:lnTo>
                    <a:pt x="123" y="170"/>
                  </a:lnTo>
                  <a:lnTo>
                    <a:pt x="113" y="179"/>
                  </a:lnTo>
                  <a:lnTo>
                    <a:pt x="103" y="186"/>
                  </a:lnTo>
                  <a:lnTo>
                    <a:pt x="97" y="197"/>
                  </a:lnTo>
                  <a:lnTo>
                    <a:pt x="88" y="207"/>
                  </a:lnTo>
                  <a:lnTo>
                    <a:pt x="82" y="219"/>
                  </a:lnTo>
                  <a:lnTo>
                    <a:pt x="76" y="231"/>
                  </a:lnTo>
                  <a:lnTo>
                    <a:pt x="72" y="246"/>
                  </a:lnTo>
                  <a:lnTo>
                    <a:pt x="69" y="251"/>
                  </a:lnTo>
                  <a:lnTo>
                    <a:pt x="66" y="258"/>
                  </a:lnTo>
                  <a:lnTo>
                    <a:pt x="63" y="263"/>
                  </a:lnTo>
                  <a:lnTo>
                    <a:pt x="60" y="269"/>
                  </a:lnTo>
                  <a:lnTo>
                    <a:pt x="57" y="274"/>
                  </a:lnTo>
                  <a:lnTo>
                    <a:pt x="56" y="280"/>
                  </a:lnTo>
                  <a:lnTo>
                    <a:pt x="52" y="286"/>
                  </a:lnTo>
                  <a:lnTo>
                    <a:pt x="50" y="291"/>
                  </a:lnTo>
                  <a:lnTo>
                    <a:pt x="42" y="301"/>
                  </a:lnTo>
                  <a:lnTo>
                    <a:pt x="35" y="312"/>
                  </a:lnTo>
                  <a:lnTo>
                    <a:pt x="28" y="320"/>
                  </a:lnTo>
                  <a:lnTo>
                    <a:pt x="22" y="329"/>
                  </a:lnTo>
                  <a:lnTo>
                    <a:pt x="11" y="318"/>
                  </a:lnTo>
                  <a:lnTo>
                    <a:pt x="5" y="309"/>
                  </a:lnTo>
                  <a:lnTo>
                    <a:pt x="0" y="298"/>
                  </a:lnTo>
                  <a:lnTo>
                    <a:pt x="0" y="287"/>
                  </a:lnTo>
                  <a:lnTo>
                    <a:pt x="1" y="275"/>
                  </a:lnTo>
                  <a:lnTo>
                    <a:pt x="5" y="263"/>
                  </a:lnTo>
                  <a:lnTo>
                    <a:pt x="10" y="251"/>
                  </a:lnTo>
                  <a:lnTo>
                    <a:pt x="17" y="240"/>
                  </a:lnTo>
                  <a:lnTo>
                    <a:pt x="23" y="227"/>
                  </a:lnTo>
                  <a:lnTo>
                    <a:pt x="31" y="216"/>
                  </a:lnTo>
                  <a:lnTo>
                    <a:pt x="39" y="204"/>
                  </a:lnTo>
                  <a:lnTo>
                    <a:pt x="47" y="192"/>
                  </a:lnTo>
                  <a:lnTo>
                    <a:pt x="54" y="180"/>
                  </a:lnTo>
                  <a:lnTo>
                    <a:pt x="60" y="168"/>
                  </a:lnTo>
                  <a:lnTo>
                    <a:pt x="66" y="156"/>
                  </a:lnTo>
                  <a:lnTo>
                    <a:pt x="70" y="146"/>
                  </a:lnTo>
                  <a:lnTo>
                    <a:pt x="75" y="138"/>
                  </a:lnTo>
                  <a:lnTo>
                    <a:pt x="78" y="129"/>
                  </a:lnTo>
                  <a:lnTo>
                    <a:pt x="83" y="120"/>
                  </a:lnTo>
                  <a:lnTo>
                    <a:pt x="88" y="111"/>
                  </a:lnTo>
                  <a:lnTo>
                    <a:pt x="87" y="111"/>
                  </a:lnTo>
                  <a:lnTo>
                    <a:pt x="86" y="110"/>
                  </a:lnTo>
                  <a:lnTo>
                    <a:pt x="78" y="114"/>
                  </a:lnTo>
                  <a:lnTo>
                    <a:pt x="72" y="118"/>
                  </a:lnTo>
                  <a:lnTo>
                    <a:pt x="68" y="120"/>
                  </a:lnTo>
                  <a:lnTo>
                    <a:pt x="63" y="122"/>
                  </a:lnTo>
                  <a:lnTo>
                    <a:pt x="56" y="122"/>
                  </a:lnTo>
                  <a:lnTo>
                    <a:pt x="51" y="120"/>
                  </a:lnTo>
                  <a:lnTo>
                    <a:pt x="48" y="114"/>
                  </a:lnTo>
                  <a:lnTo>
                    <a:pt x="52" y="109"/>
                  </a:lnTo>
                  <a:lnTo>
                    <a:pt x="56" y="104"/>
                  </a:lnTo>
                  <a:lnTo>
                    <a:pt x="60" y="101"/>
                  </a:lnTo>
                  <a:lnTo>
                    <a:pt x="68" y="97"/>
                  </a:lnTo>
                  <a:lnTo>
                    <a:pt x="77" y="93"/>
                  </a:lnTo>
                  <a:lnTo>
                    <a:pt x="83" y="90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6"/>
                  </a:lnTo>
                  <a:lnTo>
                    <a:pt x="98" y="82"/>
                  </a:lnTo>
                  <a:lnTo>
                    <a:pt x="99" y="79"/>
                  </a:lnTo>
                  <a:lnTo>
                    <a:pt x="97" y="76"/>
                  </a:lnTo>
                  <a:lnTo>
                    <a:pt x="91" y="74"/>
                  </a:lnTo>
                  <a:lnTo>
                    <a:pt x="80" y="75"/>
                  </a:lnTo>
                  <a:lnTo>
                    <a:pt x="70" y="78"/>
                  </a:lnTo>
                  <a:lnTo>
                    <a:pt x="62" y="80"/>
                  </a:lnTo>
                  <a:lnTo>
                    <a:pt x="54" y="86"/>
                  </a:lnTo>
                  <a:lnTo>
                    <a:pt x="45" y="89"/>
                  </a:lnTo>
                  <a:lnTo>
                    <a:pt x="38" y="94"/>
                  </a:lnTo>
                  <a:lnTo>
                    <a:pt x="29" y="98"/>
                  </a:lnTo>
                  <a:lnTo>
                    <a:pt x="22" y="101"/>
                  </a:lnTo>
                  <a:lnTo>
                    <a:pt x="17" y="92"/>
                  </a:lnTo>
                  <a:lnTo>
                    <a:pt x="17" y="86"/>
                  </a:lnTo>
                  <a:lnTo>
                    <a:pt x="18" y="79"/>
                  </a:lnTo>
                  <a:lnTo>
                    <a:pt x="22" y="74"/>
                  </a:lnTo>
                  <a:lnTo>
                    <a:pt x="25" y="69"/>
                  </a:lnTo>
                  <a:lnTo>
                    <a:pt x="33" y="64"/>
                  </a:lnTo>
                  <a:lnTo>
                    <a:pt x="39" y="60"/>
                  </a:lnTo>
                  <a:lnTo>
                    <a:pt x="47" y="58"/>
                  </a:lnTo>
                  <a:lnTo>
                    <a:pt x="56" y="54"/>
                  </a:lnTo>
                  <a:lnTo>
                    <a:pt x="64" y="51"/>
                  </a:lnTo>
                  <a:lnTo>
                    <a:pt x="72" y="48"/>
                  </a:lnTo>
                  <a:lnTo>
                    <a:pt x="82" y="47"/>
                  </a:lnTo>
                  <a:lnTo>
                    <a:pt x="91" y="44"/>
                  </a:lnTo>
                  <a:lnTo>
                    <a:pt x="98" y="42"/>
                  </a:lnTo>
                  <a:lnTo>
                    <a:pt x="104" y="38"/>
                  </a:lnTo>
                  <a:lnTo>
                    <a:pt x="112" y="37"/>
                  </a:lnTo>
                  <a:lnTo>
                    <a:pt x="119" y="33"/>
                  </a:lnTo>
                  <a:lnTo>
                    <a:pt x="128" y="30"/>
                  </a:lnTo>
                  <a:lnTo>
                    <a:pt x="136" y="26"/>
                  </a:lnTo>
                  <a:lnTo>
                    <a:pt x="145" y="25"/>
                  </a:lnTo>
                  <a:lnTo>
                    <a:pt x="152" y="22"/>
                  </a:lnTo>
                  <a:lnTo>
                    <a:pt x="162" y="20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88" y="13"/>
                  </a:lnTo>
                  <a:lnTo>
                    <a:pt x="197" y="12"/>
                  </a:lnTo>
                  <a:lnTo>
                    <a:pt x="206" y="9"/>
                  </a:lnTo>
                  <a:lnTo>
                    <a:pt x="215" y="8"/>
                  </a:lnTo>
                  <a:lnTo>
                    <a:pt x="223" y="5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02" name="Freeform 473"/>
            <p:cNvSpPr>
              <a:spLocks/>
            </p:cNvSpPr>
            <p:nvPr/>
          </p:nvSpPr>
          <p:spPr bwMode="auto">
            <a:xfrm>
              <a:off x="6942" y="3897"/>
              <a:ext cx="220" cy="104"/>
            </a:xfrm>
            <a:custGeom>
              <a:avLst/>
              <a:gdLst>
                <a:gd name="T0" fmla="*/ 0 w 876"/>
                <a:gd name="T1" fmla="*/ 0 h 416"/>
                <a:gd name="T2" fmla="*/ 0 w 876"/>
                <a:gd name="T3" fmla="*/ 0 h 416"/>
                <a:gd name="T4" fmla="*/ 0 w 876"/>
                <a:gd name="T5" fmla="*/ 0 h 416"/>
                <a:gd name="T6" fmla="*/ 0 w 876"/>
                <a:gd name="T7" fmla="*/ 0 h 416"/>
                <a:gd name="T8" fmla="*/ 0 w 876"/>
                <a:gd name="T9" fmla="*/ 0 h 416"/>
                <a:gd name="T10" fmla="*/ 0 w 876"/>
                <a:gd name="T11" fmla="*/ 0 h 416"/>
                <a:gd name="T12" fmla="*/ 0 w 876"/>
                <a:gd name="T13" fmla="*/ 0 h 416"/>
                <a:gd name="T14" fmla="*/ 0 w 876"/>
                <a:gd name="T15" fmla="*/ 0 h 416"/>
                <a:gd name="T16" fmla="*/ 0 w 876"/>
                <a:gd name="T17" fmla="*/ 0 h 416"/>
                <a:gd name="T18" fmla="*/ 0 w 876"/>
                <a:gd name="T19" fmla="*/ 0 h 416"/>
                <a:gd name="T20" fmla="*/ 0 w 876"/>
                <a:gd name="T21" fmla="*/ 0 h 416"/>
                <a:gd name="T22" fmla="*/ 0 w 876"/>
                <a:gd name="T23" fmla="*/ 0 h 416"/>
                <a:gd name="T24" fmla="*/ 0 w 876"/>
                <a:gd name="T25" fmla="*/ 0 h 416"/>
                <a:gd name="T26" fmla="*/ 0 w 876"/>
                <a:gd name="T27" fmla="*/ 0 h 416"/>
                <a:gd name="T28" fmla="*/ 0 w 876"/>
                <a:gd name="T29" fmla="*/ 0 h 416"/>
                <a:gd name="T30" fmla="*/ 0 w 876"/>
                <a:gd name="T31" fmla="*/ 0 h 416"/>
                <a:gd name="T32" fmla="*/ 0 w 876"/>
                <a:gd name="T33" fmla="*/ 0 h 416"/>
                <a:gd name="T34" fmla="*/ 0 w 876"/>
                <a:gd name="T35" fmla="*/ 0 h 416"/>
                <a:gd name="T36" fmla="*/ 0 w 876"/>
                <a:gd name="T37" fmla="*/ 0 h 416"/>
                <a:gd name="T38" fmla="*/ 0 w 876"/>
                <a:gd name="T39" fmla="*/ 0 h 416"/>
                <a:gd name="T40" fmla="*/ 0 w 876"/>
                <a:gd name="T41" fmla="*/ 0 h 416"/>
                <a:gd name="T42" fmla="*/ 0 w 876"/>
                <a:gd name="T43" fmla="*/ 0 h 416"/>
                <a:gd name="T44" fmla="*/ 0 w 876"/>
                <a:gd name="T45" fmla="*/ 0 h 416"/>
                <a:gd name="T46" fmla="*/ 0 w 876"/>
                <a:gd name="T47" fmla="*/ 0 h 416"/>
                <a:gd name="T48" fmla="*/ 0 w 876"/>
                <a:gd name="T49" fmla="*/ 0 h 416"/>
                <a:gd name="T50" fmla="*/ 0 w 876"/>
                <a:gd name="T51" fmla="*/ 0 h 416"/>
                <a:gd name="T52" fmla="*/ 0 w 876"/>
                <a:gd name="T53" fmla="*/ 0 h 416"/>
                <a:gd name="T54" fmla="*/ 0 w 876"/>
                <a:gd name="T55" fmla="*/ 0 h 416"/>
                <a:gd name="T56" fmla="*/ 0 w 876"/>
                <a:gd name="T57" fmla="*/ 0 h 416"/>
                <a:gd name="T58" fmla="*/ 0 w 876"/>
                <a:gd name="T59" fmla="*/ 0 h 416"/>
                <a:gd name="T60" fmla="*/ 0 w 876"/>
                <a:gd name="T61" fmla="*/ 0 h 416"/>
                <a:gd name="T62" fmla="*/ 0 w 876"/>
                <a:gd name="T63" fmla="*/ 0 h 416"/>
                <a:gd name="T64" fmla="*/ 0 w 876"/>
                <a:gd name="T65" fmla="*/ 0 h 416"/>
                <a:gd name="T66" fmla="*/ 0 w 876"/>
                <a:gd name="T67" fmla="*/ 0 h 416"/>
                <a:gd name="T68" fmla="*/ 0 w 876"/>
                <a:gd name="T69" fmla="*/ 0 h 416"/>
                <a:gd name="T70" fmla="*/ 0 w 876"/>
                <a:gd name="T71" fmla="*/ 0 h 416"/>
                <a:gd name="T72" fmla="*/ 0 w 876"/>
                <a:gd name="T73" fmla="*/ 0 h 416"/>
                <a:gd name="T74" fmla="*/ 0 w 876"/>
                <a:gd name="T75" fmla="*/ 0 h 416"/>
                <a:gd name="T76" fmla="*/ 0 w 876"/>
                <a:gd name="T77" fmla="*/ 0 h 416"/>
                <a:gd name="T78" fmla="*/ 0 w 876"/>
                <a:gd name="T79" fmla="*/ 0 h 416"/>
                <a:gd name="T80" fmla="*/ 0 w 876"/>
                <a:gd name="T81" fmla="*/ 0 h 416"/>
                <a:gd name="T82" fmla="*/ 0 w 876"/>
                <a:gd name="T83" fmla="*/ 0 h 416"/>
                <a:gd name="T84" fmla="*/ 0 w 876"/>
                <a:gd name="T85" fmla="*/ 0 h 416"/>
                <a:gd name="T86" fmla="*/ 0 w 876"/>
                <a:gd name="T87" fmla="*/ 0 h 416"/>
                <a:gd name="T88" fmla="*/ 0 w 876"/>
                <a:gd name="T89" fmla="*/ 0 h 416"/>
                <a:gd name="T90" fmla="*/ 0 w 876"/>
                <a:gd name="T91" fmla="*/ 0 h 416"/>
                <a:gd name="T92" fmla="*/ 0 w 876"/>
                <a:gd name="T93" fmla="*/ 0 h 416"/>
                <a:gd name="T94" fmla="*/ 0 w 876"/>
                <a:gd name="T95" fmla="*/ 0 h 416"/>
                <a:gd name="T96" fmla="*/ 0 w 876"/>
                <a:gd name="T97" fmla="*/ 0 h 416"/>
                <a:gd name="T98" fmla="*/ 0 w 876"/>
                <a:gd name="T99" fmla="*/ 0 h 416"/>
                <a:gd name="T100" fmla="*/ 0 w 876"/>
                <a:gd name="T101" fmla="*/ 0 h 416"/>
                <a:gd name="T102" fmla="*/ 0 w 876"/>
                <a:gd name="T103" fmla="*/ 0 h 416"/>
                <a:gd name="T104" fmla="*/ 0 w 876"/>
                <a:gd name="T105" fmla="*/ 0 h 416"/>
                <a:gd name="T106" fmla="*/ 0 w 876"/>
                <a:gd name="T107" fmla="*/ 0 h 416"/>
                <a:gd name="T108" fmla="*/ 0 w 876"/>
                <a:gd name="T109" fmla="*/ 0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416"/>
                <a:gd name="T167" fmla="*/ 876 w 876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416">
                  <a:moveTo>
                    <a:pt x="731" y="0"/>
                  </a:moveTo>
                  <a:lnTo>
                    <a:pt x="739" y="0"/>
                  </a:lnTo>
                  <a:lnTo>
                    <a:pt x="749" y="1"/>
                  </a:lnTo>
                  <a:lnTo>
                    <a:pt x="758" y="1"/>
                  </a:lnTo>
                  <a:lnTo>
                    <a:pt x="768" y="2"/>
                  </a:lnTo>
                  <a:lnTo>
                    <a:pt x="776" y="3"/>
                  </a:lnTo>
                  <a:lnTo>
                    <a:pt x="784" y="8"/>
                  </a:lnTo>
                  <a:lnTo>
                    <a:pt x="790" y="13"/>
                  </a:lnTo>
                  <a:lnTo>
                    <a:pt x="796" y="21"/>
                  </a:lnTo>
                  <a:lnTo>
                    <a:pt x="798" y="13"/>
                  </a:lnTo>
                  <a:lnTo>
                    <a:pt x="803" y="8"/>
                  </a:lnTo>
                  <a:lnTo>
                    <a:pt x="809" y="3"/>
                  </a:lnTo>
                  <a:lnTo>
                    <a:pt x="817" y="3"/>
                  </a:lnTo>
                  <a:lnTo>
                    <a:pt x="823" y="2"/>
                  </a:lnTo>
                  <a:lnTo>
                    <a:pt x="831" y="3"/>
                  </a:lnTo>
                  <a:lnTo>
                    <a:pt x="838" y="7"/>
                  </a:lnTo>
                  <a:lnTo>
                    <a:pt x="846" y="11"/>
                  </a:lnTo>
                  <a:lnTo>
                    <a:pt x="852" y="13"/>
                  </a:lnTo>
                  <a:lnTo>
                    <a:pt x="859" y="20"/>
                  </a:lnTo>
                  <a:lnTo>
                    <a:pt x="865" y="25"/>
                  </a:lnTo>
                  <a:lnTo>
                    <a:pt x="870" y="33"/>
                  </a:lnTo>
                  <a:lnTo>
                    <a:pt x="875" y="41"/>
                  </a:lnTo>
                  <a:lnTo>
                    <a:pt x="876" y="52"/>
                  </a:lnTo>
                  <a:lnTo>
                    <a:pt x="874" y="58"/>
                  </a:lnTo>
                  <a:lnTo>
                    <a:pt x="872" y="64"/>
                  </a:lnTo>
                  <a:lnTo>
                    <a:pt x="869" y="69"/>
                  </a:lnTo>
                  <a:lnTo>
                    <a:pt x="864" y="76"/>
                  </a:lnTo>
                  <a:lnTo>
                    <a:pt x="864" y="77"/>
                  </a:lnTo>
                  <a:lnTo>
                    <a:pt x="864" y="81"/>
                  </a:lnTo>
                  <a:lnTo>
                    <a:pt x="845" y="65"/>
                  </a:lnTo>
                  <a:lnTo>
                    <a:pt x="826" y="53"/>
                  </a:lnTo>
                  <a:lnTo>
                    <a:pt x="805" y="43"/>
                  </a:lnTo>
                  <a:lnTo>
                    <a:pt x="786" y="36"/>
                  </a:lnTo>
                  <a:lnTo>
                    <a:pt x="764" y="32"/>
                  </a:lnTo>
                  <a:lnTo>
                    <a:pt x="743" y="29"/>
                  </a:lnTo>
                  <a:lnTo>
                    <a:pt x="721" y="28"/>
                  </a:lnTo>
                  <a:lnTo>
                    <a:pt x="699" y="29"/>
                  </a:lnTo>
                  <a:lnTo>
                    <a:pt x="675" y="30"/>
                  </a:lnTo>
                  <a:lnTo>
                    <a:pt x="652" y="34"/>
                  </a:lnTo>
                  <a:lnTo>
                    <a:pt x="629" y="36"/>
                  </a:lnTo>
                  <a:lnTo>
                    <a:pt x="607" y="40"/>
                  </a:lnTo>
                  <a:lnTo>
                    <a:pt x="582" y="45"/>
                  </a:lnTo>
                  <a:lnTo>
                    <a:pt x="560" y="48"/>
                  </a:lnTo>
                  <a:lnTo>
                    <a:pt x="537" y="51"/>
                  </a:lnTo>
                  <a:lnTo>
                    <a:pt x="514" y="54"/>
                  </a:lnTo>
                  <a:lnTo>
                    <a:pt x="502" y="56"/>
                  </a:lnTo>
                  <a:lnTo>
                    <a:pt x="491" y="61"/>
                  </a:lnTo>
                  <a:lnTo>
                    <a:pt x="478" y="63"/>
                  </a:lnTo>
                  <a:lnTo>
                    <a:pt x="464" y="65"/>
                  </a:lnTo>
                  <a:lnTo>
                    <a:pt x="451" y="65"/>
                  </a:lnTo>
                  <a:lnTo>
                    <a:pt x="437" y="65"/>
                  </a:lnTo>
                  <a:lnTo>
                    <a:pt x="422" y="66"/>
                  </a:lnTo>
                  <a:lnTo>
                    <a:pt x="408" y="67"/>
                  </a:lnTo>
                  <a:lnTo>
                    <a:pt x="393" y="67"/>
                  </a:lnTo>
                  <a:lnTo>
                    <a:pt x="379" y="67"/>
                  </a:lnTo>
                  <a:lnTo>
                    <a:pt x="364" y="68"/>
                  </a:lnTo>
                  <a:lnTo>
                    <a:pt x="351" y="72"/>
                  </a:lnTo>
                  <a:lnTo>
                    <a:pt x="338" y="73"/>
                  </a:lnTo>
                  <a:lnTo>
                    <a:pt x="326" y="77"/>
                  </a:lnTo>
                  <a:lnTo>
                    <a:pt x="315" y="80"/>
                  </a:lnTo>
                  <a:lnTo>
                    <a:pt x="305" y="87"/>
                  </a:lnTo>
                  <a:lnTo>
                    <a:pt x="298" y="105"/>
                  </a:lnTo>
                  <a:lnTo>
                    <a:pt x="293" y="123"/>
                  </a:lnTo>
                  <a:lnTo>
                    <a:pt x="290" y="142"/>
                  </a:lnTo>
                  <a:lnTo>
                    <a:pt x="290" y="162"/>
                  </a:lnTo>
                  <a:lnTo>
                    <a:pt x="287" y="183"/>
                  </a:lnTo>
                  <a:lnTo>
                    <a:pt x="287" y="203"/>
                  </a:lnTo>
                  <a:lnTo>
                    <a:pt x="287" y="224"/>
                  </a:lnTo>
                  <a:lnTo>
                    <a:pt x="289" y="246"/>
                  </a:lnTo>
                  <a:lnTo>
                    <a:pt x="289" y="266"/>
                  </a:lnTo>
                  <a:lnTo>
                    <a:pt x="289" y="288"/>
                  </a:lnTo>
                  <a:lnTo>
                    <a:pt x="289" y="308"/>
                  </a:lnTo>
                  <a:lnTo>
                    <a:pt x="290" y="329"/>
                  </a:lnTo>
                  <a:lnTo>
                    <a:pt x="289" y="348"/>
                  </a:lnTo>
                  <a:lnTo>
                    <a:pt x="289" y="369"/>
                  </a:lnTo>
                  <a:lnTo>
                    <a:pt x="286" y="388"/>
                  </a:lnTo>
                  <a:lnTo>
                    <a:pt x="284" y="408"/>
                  </a:lnTo>
                  <a:lnTo>
                    <a:pt x="268" y="411"/>
                  </a:lnTo>
                  <a:lnTo>
                    <a:pt x="255" y="414"/>
                  </a:lnTo>
                  <a:lnTo>
                    <a:pt x="239" y="414"/>
                  </a:lnTo>
                  <a:lnTo>
                    <a:pt x="224" y="416"/>
                  </a:lnTo>
                  <a:lnTo>
                    <a:pt x="208" y="415"/>
                  </a:lnTo>
                  <a:lnTo>
                    <a:pt x="192" y="415"/>
                  </a:lnTo>
                  <a:lnTo>
                    <a:pt x="175" y="414"/>
                  </a:lnTo>
                  <a:lnTo>
                    <a:pt x="161" y="414"/>
                  </a:lnTo>
                  <a:lnTo>
                    <a:pt x="144" y="411"/>
                  </a:lnTo>
                  <a:lnTo>
                    <a:pt x="127" y="409"/>
                  </a:lnTo>
                  <a:lnTo>
                    <a:pt x="113" y="406"/>
                  </a:lnTo>
                  <a:lnTo>
                    <a:pt x="98" y="404"/>
                  </a:lnTo>
                  <a:lnTo>
                    <a:pt x="83" y="401"/>
                  </a:lnTo>
                  <a:lnTo>
                    <a:pt x="68" y="399"/>
                  </a:lnTo>
                  <a:lnTo>
                    <a:pt x="56" y="397"/>
                  </a:lnTo>
                  <a:lnTo>
                    <a:pt x="44" y="396"/>
                  </a:lnTo>
                  <a:lnTo>
                    <a:pt x="37" y="393"/>
                  </a:lnTo>
                  <a:lnTo>
                    <a:pt x="31" y="389"/>
                  </a:lnTo>
                  <a:lnTo>
                    <a:pt x="24" y="385"/>
                  </a:lnTo>
                  <a:lnTo>
                    <a:pt x="20" y="383"/>
                  </a:lnTo>
                  <a:lnTo>
                    <a:pt x="10" y="374"/>
                  </a:lnTo>
                  <a:lnTo>
                    <a:pt x="4" y="368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1" y="335"/>
                  </a:lnTo>
                  <a:lnTo>
                    <a:pt x="3" y="329"/>
                  </a:lnTo>
                  <a:lnTo>
                    <a:pt x="9" y="322"/>
                  </a:lnTo>
                  <a:lnTo>
                    <a:pt x="10" y="319"/>
                  </a:lnTo>
                  <a:lnTo>
                    <a:pt x="12" y="317"/>
                  </a:lnTo>
                  <a:lnTo>
                    <a:pt x="12" y="319"/>
                  </a:lnTo>
                  <a:lnTo>
                    <a:pt x="13" y="325"/>
                  </a:lnTo>
                  <a:lnTo>
                    <a:pt x="13" y="329"/>
                  </a:lnTo>
                  <a:lnTo>
                    <a:pt x="14" y="334"/>
                  </a:lnTo>
                  <a:lnTo>
                    <a:pt x="15" y="340"/>
                  </a:lnTo>
                  <a:lnTo>
                    <a:pt x="24" y="336"/>
                  </a:lnTo>
                  <a:lnTo>
                    <a:pt x="25" y="340"/>
                  </a:lnTo>
                  <a:lnTo>
                    <a:pt x="26" y="344"/>
                  </a:lnTo>
                  <a:lnTo>
                    <a:pt x="27" y="349"/>
                  </a:lnTo>
                  <a:lnTo>
                    <a:pt x="28" y="354"/>
                  </a:lnTo>
                  <a:lnTo>
                    <a:pt x="34" y="352"/>
                  </a:lnTo>
                  <a:lnTo>
                    <a:pt x="40" y="351"/>
                  </a:lnTo>
                  <a:lnTo>
                    <a:pt x="44" y="347"/>
                  </a:lnTo>
                  <a:lnTo>
                    <a:pt x="48" y="344"/>
                  </a:lnTo>
                  <a:lnTo>
                    <a:pt x="49" y="340"/>
                  </a:lnTo>
                  <a:lnTo>
                    <a:pt x="51" y="334"/>
                  </a:lnTo>
                  <a:lnTo>
                    <a:pt x="51" y="329"/>
                  </a:lnTo>
                  <a:lnTo>
                    <a:pt x="53" y="324"/>
                  </a:lnTo>
                  <a:lnTo>
                    <a:pt x="51" y="317"/>
                  </a:lnTo>
                  <a:lnTo>
                    <a:pt x="51" y="311"/>
                  </a:lnTo>
                  <a:lnTo>
                    <a:pt x="51" y="304"/>
                  </a:lnTo>
                  <a:lnTo>
                    <a:pt x="53" y="298"/>
                  </a:lnTo>
                  <a:lnTo>
                    <a:pt x="53" y="291"/>
                  </a:lnTo>
                  <a:lnTo>
                    <a:pt x="54" y="285"/>
                  </a:lnTo>
                  <a:lnTo>
                    <a:pt x="56" y="278"/>
                  </a:lnTo>
                  <a:lnTo>
                    <a:pt x="59" y="274"/>
                  </a:lnTo>
                  <a:lnTo>
                    <a:pt x="59" y="280"/>
                  </a:lnTo>
                  <a:lnTo>
                    <a:pt x="60" y="288"/>
                  </a:lnTo>
                  <a:lnTo>
                    <a:pt x="60" y="296"/>
                  </a:lnTo>
                  <a:lnTo>
                    <a:pt x="61" y="305"/>
                  </a:lnTo>
                  <a:lnTo>
                    <a:pt x="61" y="313"/>
                  </a:lnTo>
                  <a:lnTo>
                    <a:pt x="62" y="321"/>
                  </a:lnTo>
                  <a:lnTo>
                    <a:pt x="66" y="329"/>
                  </a:lnTo>
                  <a:lnTo>
                    <a:pt x="69" y="336"/>
                  </a:lnTo>
                  <a:lnTo>
                    <a:pt x="78" y="335"/>
                  </a:lnTo>
                  <a:lnTo>
                    <a:pt x="84" y="335"/>
                  </a:lnTo>
                  <a:lnTo>
                    <a:pt x="90" y="332"/>
                  </a:lnTo>
                  <a:lnTo>
                    <a:pt x="95" y="330"/>
                  </a:lnTo>
                  <a:lnTo>
                    <a:pt x="98" y="326"/>
                  </a:lnTo>
                  <a:lnTo>
                    <a:pt x="102" y="321"/>
                  </a:lnTo>
                  <a:lnTo>
                    <a:pt x="103" y="316"/>
                  </a:lnTo>
                  <a:lnTo>
                    <a:pt x="104" y="311"/>
                  </a:lnTo>
                  <a:lnTo>
                    <a:pt x="104" y="304"/>
                  </a:lnTo>
                  <a:lnTo>
                    <a:pt x="104" y="298"/>
                  </a:lnTo>
                  <a:lnTo>
                    <a:pt x="104" y="290"/>
                  </a:lnTo>
                  <a:lnTo>
                    <a:pt x="105" y="284"/>
                  </a:lnTo>
                  <a:lnTo>
                    <a:pt x="105" y="277"/>
                  </a:lnTo>
                  <a:lnTo>
                    <a:pt x="105" y="269"/>
                  </a:lnTo>
                  <a:lnTo>
                    <a:pt x="105" y="264"/>
                  </a:lnTo>
                  <a:lnTo>
                    <a:pt x="107" y="259"/>
                  </a:lnTo>
                  <a:lnTo>
                    <a:pt x="107" y="264"/>
                  </a:lnTo>
                  <a:lnTo>
                    <a:pt x="109" y="269"/>
                  </a:lnTo>
                  <a:lnTo>
                    <a:pt x="110" y="275"/>
                  </a:lnTo>
                  <a:lnTo>
                    <a:pt x="113" y="280"/>
                  </a:lnTo>
                  <a:lnTo>
                    <a:pt x="118" y="290"/>
                  </a:lnTo>
                  <a:lnTo>
                    <a:pt x="125" y="299"/>
                  </a:lnTo>
                  <a:lnTo>
                    <a:pt x="116" y="302"/>
                  </a:lnTo>
                  <a:lnTo>
                    <a:pt x="115" y="311"/>
                  </a:lnTo>
                  <a:lnTo>
                    <a:pt x="115" y="315"/>
                  </a:lnTo>
                  <a:lnTo>
                    <a:pt x="115" y="319"/>
                  </a:lnTo>
                  <a:lnTo>
                    <a:pt x="115" y="325"/>
                  </a:lnTo>
                  <a:lnTo>
                    <a:pt x="115" y="329"/>
                  </a:lnTo>
                  <a:lnTo>
                    <a:pt x="122" y="329"/>
                  </a:lnTo>
                  <a:lnTo>
                    <a:pt x="128" y="329"/>
                  </a:lnTo>
                  <a:lnTo>
                    <a:pt x="136" y="329"/>
                  </a:lnTo>
                  <a:lnTo>
                    <a:pt x="143" y="329"/>
                  </a:lnTo>
                  <a:lnTo>
                    <a:pt x="142" y="321"/>
                  </a:lnTo>
                  <a:lnTo>
                    <a:pt x="140" y="315"/>
                  </a:lnTo>
                  <a:lnTo>
                    <a:pt x="140" y="307"/>
                  </a:lnTo>
                  <a:lnTo>
                    <a:pt x="140" y="300"/>
                  </a:lnTo>
                  <a:lnTo>
                    <a:pt x="140" y="291"/>
                  </a:lnTo>
                  <a:lnTo>
                    <a:pt x="140" y="285"/>
                  </a:lnTo>
                  <a:lnTo>
                    <a:pt x="140" y="277"/>
                  </a:lnTo>
                  <a:lnTo>
                    <a:pt x="142" y="272"/>
                  </a:lnTo>
                  <a:lnTo>
                    <a:pt x="142" y="266"/>
                  </a:lnTo>
                  <a:lnTo>
                    <a:pt x="143" y="263"/>
                  </a:lnTo>
                  <a:lnTo>
                    <a:pt x="144" y="260"/>
                  </a:lnTo>
                  <a:lnTo>
                    <a:pt x="145" y="261"/>
                  </a:lnTo>
                  <a:lnTo>
                    <a:pt x="146" y="263"/>
                  </a:lnTo>
                  <a:lnTo>
                    <a:pt x="149" y="268"/>
                  </a:lnTo>
                  <a:lnTo>
                    <a:pt x="150" y="277"/>
                  </a:lnTo>
                  <a:lnTo>
                    <a:pt x="151" y="289"/>
                  </a:lnTo>
                  <a:lnTo>
                    <a:pt x="155" y="293"/>
                  </a:lnTo>
                  <a:lnTo>
                    <a:pt x="157" y="298"/>
                  </a:lnTo>
                  <a:lnTo>
                    <a:pt x="158" y="304"/>
                  </a:lnTo>
                  <a:lnTo>
                    <a:pt x="160" y="309"/>
                  </a:lnTo>
                  <a:lnTo>
                    <a:pt x="158" y="315"/>
                  </a:lnTo>
                  <a:lnTo>
                    <a:pt x="158" y="320"/>
                  </a:lnTo>
                  <a:lnTo>
                    <a:pt x="158" y="327"/>
                  </a:lnTo>
                  <a:lnTo>
                    <a:pt x="161" y="332"/>
                  </a:lnTo>
                  <a:lnTo>
                    <a:pt x="165" y="327"/>
                  </a:lnTo>
                  <a:lnTo>
                    <a:pt x="169" y="321"/>
                  </a:lnTo>
                  <a:lnTo>
                    <a:pt x="172" y="315"/>
                  </a:lnTo>
                  <a:lnTo>
                    <a:pt x="174" y="308"/>
                  </a:lnTo>
                  <a:lnTo>
                    <a:pt x="175" y="300"/>
                  </a:lnTo>
                  <a:lnTo>
                    <a:pt x="177" y="293"/>
                  </a:lnTo>
                  <a:lnTo>
                    <a:pt x="178" y="286"/>
                  </a:lnTo>
                  <a:lnTo>
                    <a:pt x="179" y="277"/>
                  </a:lnTo>
                  <a:lnTo>
                    <a:pt x="178" y="268"/>
                  </a:lnTo>
                  <a:lnTo>
                    <a:pt x="178" y="260"/>
                  </a:lnTo>
                  <a:lnTo>
                    <a:pt x="178" y="252"/>
                  </a:lnTo>
                  <a:lnTo>
                    <a:pt x="179" y="245"/>
                  </a:lnTo>
                  <a:lnTo>
                    <a:pt x="179" y="235"/>
                  </a:lnTo>
                  <a:lnTo>
                    <a:pt x="180" y="228"/>
                  </a:lnTo>
                  <a:lnTo>
                    <a:pt x="181" y="222"/>
                  </a:lnTo>
                  <a:lnTo>
                    <a:pt x="185" y="215"/>
                  </a:lnTo>
                  <a:lnTo>
                    <a:pt x="185" y="222"/>
                  </a:lnTo>
                  <a:lnTo>
                    <a:pt x="187" y="227"/>
                  </a:lnTo>
                  <a:lnTo>
                    <a:pt x="189" y="234"/>
                  </a:lnTo>
                  <a:lnTo>
                    <a:pt x="190" y="239"/>
                  </a:lnTo>
                  <a:lnTo>
                    <a:pt x="190" y="245"/>
                  </a:lnTo>
                  <a:lnTo>
                    <a:pt x="191" y="252"/>
                  </a:lnTo>
                  <a:lnTo>
                    <a:pt x="191" y="259"/>
                  </a:lnTo>
                  <a:lnTo>
                    <a:pt x="192" y="266"/>
                  </a:lnTo>
                  <a:lnTo>
                    <a:pt x="191" y="273"/>
                  </a:lnTo>
                  <a:lnTo>
                    <a:pt x="191" y="279"/>
                  </a:lnTo>
                  <a:lnTo>
                    <a:pt x="190" y="287"/>
                  </a:lnTo>
                  <a:lnTo>
                    <a:pt x="190" y="293"/>
                  </a:lnTo>
                  <a:lnTo>
                    <a:pt x="189" y="299"/>
                  </a:lnTo>
                  <a:lnTo>
                    <a:pt x="189" y="307"/>
                  </a:lnTo>
                  <a:lnTo>
                    <a:pt x="189" y="313"/>
                  </a:lnTo>
                  <a:lnTo>
                    <a:pt x="189" y="320"/>
                  </a:lnTo>
                  <a:lnTo>
                    <a:pt x="193" y="319"/>
                  </a:lnTo>
                  <a:lnTo>
                    <a:pt x="197" y="321"/>
                  </a:lnTo>
                  <a:lnTo>
                    <a:pt x="197" y="324"/>
                  </a:lnTo>
                  <a:lnTo>
                    <a:pt x="197" y="329"/>
                  </a:lnTo>
                  <a:lnTo>
                    <a:pt x="204" y="319"/>
                  </a:lnTo>
                  <a:lnTo>
                    <a:pt x="210" y="308"/>
                  </a:lnTo>
                  <a:lnTo>
                    <a:pt x="215" y="298"/>
                  </a:lnTo>
                  <a:lnTo>
                    <a:pt x="220" y="288"/>
                  </a:lnTo>
                  <a:lnTo>
                    <a:pt x="221" y="275"/>
                  </a:lnTo>
                  <a:lnTo>
                    <a:pt x="224" y="263"/>
                  </a:lnTo>
                  <a:lnTo>
                    <a:pt x="225" y="250"/>
                  </a:lnTo>
                  <a:lnTo>
                    <a:pt x="226" y="238"/>
                  </a:lnTo>
                  <a:lnTo>
                    <a:pt x="226" y="224"/>
                  </a:lnTo>
                  <a:lnTo>
                    <a:pt x="227" y="211"/>
                  </a:lnTo>
                  <a:lnTo>
                    <a:pt x="227" y="197"/>
                  </a:lnTo>
                  <a:lnTo>
                    <a:pt x="228" y="184"/>
                  </a:lnTo>
                  <a:lnTo>
                    <a:pt x="228" y="171"/>
                  </a:lnTo>
                  <a:lnTo>
                    <a:pt x="230" y="158"/>
                  </a:lnTo>
                  <a:lnTo>
                    <a:pt x="232" y="146"/>
                  </a:lnTo>
                  <a:lnTo>
                    <a:pt x="234" y="134"/>
                  </a:lnTo>
                  <a:lnTo>
                    <a:pt x="232" y="123"/>
                  </a:lnTo>
                  <a:lnTo>
                    <a:pt x="232" y="115"/>
                  </a:lnTo>
                  <a:lnTo>
                    <a:pt x="234" y="105"/>
                  </a:lnTo>
                  <a:lnTo>
                    <a:pt x="238" y="96"/>
                  </a:lnTo>
                  <a:lnTo>
                    <a:pt x="240" y="87"/>
                  </a:lnTo>
                  <a:lnTo>
                    <a:pt x="243" y="82"/>
                  </a:lnTo>
                  <a:lnTo>
                    <a:pt x="243" y="77"/>
                  </a:lnTo>
                  <a:lnTo>
                    <a:pt x="242" y="76"/>
                  </a:lnTo>
                  <a:lnTo>
                    <a:pt x="242" y="75"/>
                  </a:lnTo>
                  <a:lnTo>
                    <a:pt x="242" y="74"/>
                  </a:lnTo>
                  <a:lnTo>
                    <a:pt x="269" y="64"/>
                  </a:lnTo>
                  <a:lnTo>
                    <a:pt x="299" y="56"/>
                  </a:lnTo>
                  <a:lnTo>
                    <a:pt x="328" y="51"/>
                  </a:lnTo>
                  <a:lnTo>
                    <a:pt x="360" y="46"/>
                  </a:lnTo>
                  <a:lnTo>
                    <a:pt x="390" y="41"/>
                  </a:lnTo>
                  <a:lnTo>
                    <a:pt x="421" y="38"/>
                  </a:lnTo>
                  <a:lnTo>
                    <a:pt x="451" y="35"/>
                  </a:lnTo>
                  <a:lnTo>
                    <a:pt x="485" y="34"/>
                  </a:lnTo>
                  <a:lnTo>
                    <a:pt x="515" y="29"/>
                  </a:lnTo>
                  <a:lnTo>
                    <a:pt x="546" y="26"/>
                  </a:lnTo>
                  <a:lnTo>
                    <a:pt x="578" y="24"/>
                  </a:lnTo>
                  <a:lnTo>
                    <a:pt x="609" y="21"/>
                  </a:lnTo>
                  <a:lnTo>
                    <a:pt x="638" y="15"/>
                  </a:lnTo>
                  <a:lnTo>
                    <a:pt x="669" y="12"/>
                  </a:lnTo>
                  <a:lnTo>
                    <a:pt x="699" y="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03" name="Freeform 474"/>
            <p:cNvSpPr>
              <a:spLocks/>
            </p:cNvSpPr>
            <p:nvPr/>
          </p:nvSpPr>
          <p:spPr bwMode="auto">
            <a:xfrm>
              <a:off x="6559" y="3901"/>
              <a:ext cx="86" cy="15"/>
            </a:xfrm>
            <a:custGeom>
              <a:avLst/>
              <a:gdLst>
                <a:gd name="T0" fmla="*/ 0 w 343"/>
                <a:gd name="T1" fmla="*/ 0 h 61"/>
                <a:gd name="T2" fmla="*/ 0 w 343"/>
                <a:gd name="T3" fmla="*/ 0 h 61"/>
                <a:gd name="T4" fmla="*/ 0 w 343"/>
                <a:gd name="T5" fmla="*/ 0 h 61"/>
                <a:gd name="T6" fmla="*/ 0 w 343"/>
                <a:gd name="T7" fmla="*/ 0 h 61"/>
                <a:gd name="T8" fmla="*/ 0 w 343"/>
                <a:gd name="T9" fmla="*/ 0 h 61"/>
                <a:gd name="T10" fmla="*/ 0 w 343"/>
                <a:gd name="T11" fmla="*/ 0 h 61"/>
                <a:gd name="T12" fmla="*/ 0 w 343"/>
                <a:gd name="T13" fmla="*/ 0 h 61"/>
                <a:gd name="T14" fmla="*/ 0 w 343"/>
                <a:gd name="T15" fmla="*/ 0 h 61"/>
                <a:gd name="T16" fmla="*/ 0 w 343"/>
                <a:gd name="T17" fmla="*/ 0 h 61"/>
                <a:gd name="T18" fmla="*/ 0 w 343"/>
                <a:gd name="T19" fmla="*/ 0 h 61"/>
                <a:gd name="T20" fmla="*/ 0 w 343"/>
                <a:gd name="T21" fmla="*/ 0 h 61"/>
                <a:gd name="T22" fmla="*/ 0 w 343"/>
                <a:gd name="T23" fmla="*/ 0 h 61"/>
                <a:gd name="T24" fmla="*/ 0 w 343"/>
                <a:gd name="T25" fmla="*/ 0 h 61"/>
                <a:gd name="T26" fmla="*/ 0 w 343"/>
                <a:gd name="T27" fmla="*/ 0 h 61"/>
                <a:gd name="T28" fmla="*/ 0 w 343"/>
                <a:gd name="T29" fmla="*/ 0 h 61"/>
                <a:gd name="T30" fmla="*/ 0 w 343"/>
                <a:gd name="T31" fmla="*/ 0 h 61"/>
                <a:gd name="T32" fmla="*/ 0 w 343"/>
                <a:gd name="T33" fmla="*/ 0 h 61"/>
                <a:gd name="T34" fmla="*/ 0 w 343"/>
                <a:gd name="T35" fmla="*/ 0 h 61"/>
                <a:gd name="T36" fmla="*/ 0 w 343"/>
                <a:gd name="T37" fmla="*/ 0 h 61"/>
                <a:gd name="T38" fmla="*/ 0 w 343"/>
                <a:gd name="T39" fmla="*/ 0 h 61"/>
                <a:gd name="T40" fmla="*/ 0 w 343"/>
                <a:gd name="T41" fmla="*/ 0 h 61"/>
                <a:gd name="T42" fmla="*/ 0 w 343"/>
                <a:gd name="T43" fmla="*/ 0 h 61"/>
                <a:gd name="T44" fmla="*/ 0 w 343"/>
                <a:gd name="T45" fmla="*/ 0 h 61"/>
                <a:gd name="T46" fmla="*/ 0 w 343"/>
                <a:gd name="T47" fmla="*/ 0 h 61"/>
                <a:gd name="T48" fmla="*/ 0 w 343"/>
                <a:gd name="T49" fmla="*/ 0 h 61"/>
                <a:gd name="T50" fmla="*/ 0 w 343"/>
                <a:gd name="T51" fmla="*/ 0 h 61"/>
                <a:gd name="T52" fmla="*/ 0 w 343"/>
                <a:gd name="T53" fmla="*/ 0 h 61"/>
                <a:gd name="T54" fmla="*/ 0 w 343"/>
                <a:gd name="T55" fmla="*/ 0 h 61"/>
                <a:gd name="T56" fmla="*/ 0 w 343"/>
                <a:gd name="T57" fmla="*/ 0 h 61"/>
                <a:gd name="T58" fmla="*/ 0 w 343"/>
                <a:gd name="T59" fmla="*/ 0 h 61"/>
                <a:gd name="T60" fmla="*/ 0 w 343"/>
                <a:gd name="T61" fmla="*/ 0 h 61"/>
                <a:gd name="T62" fmla="*/ 0 w 343"/>
                <a:gd name="T63" fmla="*/ 0 h 61"/>
                <a:gd name="T64" fmla="*/ 0 w 343"/>
                <a:gd name="T65" fmla="*/ 0 h 61"/>
                <a:gd name="T66" fmla="*/ 0 w 343"/>
                <a:gd name="T67" fmla="*/ 0 h 61"/>
                <a:gd name="T68" fmla="*/ 0 w 343"/>
                <a:gd name="T69" fmla="*/ 0 h 61"/>
                <a:gd name="T70" fmla="*/ 0 w 343"/>
                <a:gd name="T71" fmla="*/ 0 h 61"/>
                <a:gd name="T72" fmla="*/ 0 w 343"/>
                <a:gd name="T73" fmla="*/ 0 h 61"/>
                <a:gd name="T74" fmla="*/ 0 w 343"/>
                <a:gd name="T75" fmla="*/ 0 h 61"/>
                <a:gd name="T76" fmla="*/ 0 w 343"/>
                <a:gd name="T77" fmla="*/ 0 h 61"/>
                <a:gd name="T78" fmla="*/ 0 w 343"/>
                <a:gd name="T79" fmla="*/ 0 h 61"/>
                <a:gd name="T80" fmla="*/ 0 w 343"/>
                <a:gd name="T81" fmla="*/ 0 h 61"/>
                <a:gd name="T82" fmla="*/ 0 w 343"/>
                <a:gd name="T83" fmla="*/ 0 h 61"/>
                <a:gd name="T84" fmla="*/ 0 w 343"/>
                <a:gd name="T85" fmla="*/ 0 h 61"/>
                <a:gd name="T86" fmla="*/ 0 w 343"/>
                <a:gd name="T87" fmla="*/ 0 h 61"/>
                <a:gd name="T88" fmla="*/ 0 w 343"/>
                <a:gd name="T89" fmla="*/ 0 h 61"/>
                <a:gd name="T90" fmla="*/ 0 w 343"/>
                <a:gd name="T91" fmla="*/ 0 h 61"/>
                <a:gd name="T92" fmla="*/ 0 w 343"/>
                <a:gd name="T93" fmla="*/ 0 h 61"/>
                <a:gd name="T94" fmla="*/ 0 w 343"/>
                <a:gd name="T95" fmla="*/ 0 h 61"/>
                <a:gd name="T96" fmla="*/ 0 w 343"/>
                <a:gd name="T97" fmla="*/ 0 h 61"/>
                <a:gd name="T98" fmla="*/ 0 w 343"/>
                <a:gd name="T99" fmla="*/ 0 h 61"/>
                <a:gd name="T100" fmla="*/ 0 w 343"/>
                <a:gd name="T101" fmla="*/ 0 h 61"/>
                <a:gd name="T102" fmla="*/ 0 w 343"/>
                <a:gd name="T103" fmla="*/ 0 h 61"/>
                <a:gd name="T104" fmla="*/ 0 w 343"/>
                <a:gd name="T105" fmla="*/ 0 h 61"/>
                <a:gd name="T106" fmla="*/ 0 w 343"/>
                <a:gd name="T107" fmla="*/ 0 h 61"/>
                <a:gd name="T108" fmla="*/ 0 w 343"/>
                <a:gd name="T109" fmla="*/ 0 h 61"/>
                <a:gd name="T110" fmla="*/ 0 w 343"/>
                <a:gd name="T111" fmla="*/ 0 h 61"/>
                <a:gd name="T112" fmla="*/ 0 w 343"/>
                <a:gd name="T113" fmla="*/ 0 h 61"/>
                <a:gd name="T114" fmla="*/ 0 w 343"/>
                <a:gd name="T115" fmla="*/ 0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3"/>
                <a:gd name="T175" fmla="*/ 0 h 61"/>
                <a:gd name="T176" fmla="*/ 343 w 343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3" h="61">
                  <a:moveTo>
                    <a:pt x="6" y="0"/>
                  </a:moveTo>
                  <a:lnTo>
                    <a:pt x="27" y="0"/>
                  </a:lnTo>
                  <a:lnTo>
                    <a:pt x="49" y="0"/>
                  </a:lnTo>
                  <a:lnTo>
                    <a:pt x="69" y="1"/>
                  </a:lnTo>
                  <a:lnTo>
                    <a:pt x="92" y="2"/>
                  </a:lnTo>
                  <a:lnTo>
                    <a:pt x="112" y="2"/>
                  </a:lnTo>
                  <a:lnTo>
                    <a:pt x="134" y="5"/>
                  </a:lnTo>
                  <a:lnTo>
                    <a:pt x="155" y="6"/>
                  </a:lnTo>
                  <a:lnTo>
                    <a:pt x="176" y="9"/>
                  </a:lnTo>
                  <a:lnTo>
                    <a:pt x="198" y="10"/>
                  </a:lnTo>
                  <a:lnTo>
                    <a:pt x="218" y="11"/>
                  </a:lnTo>
                  <a:lnTo>
                    <a:pt x="239" y="14"/>
                  </a:lnTo>
                  <a:lnTo>
                    <a:pt x="259" y="17"/>
                  </a:lnTo>
                  <a:lnTo>
                    <a:pt x="280" y="21"/>
                  </a:lnTo>
                  <a:lnTo>
                    <a:pt x="302" y="23"/>
                  </a:lnTo>
                  <a:lnTo>
                    <a:pt x="322" y="26"/>
                  </a:lnTo>
                  <a:lnTo>
                    <a:pt x="343" y="32"/>
                  </a:lnTo>
                  <a:lnTo>
                    <a:pt x="340" y="38"/>
                  </a:lnTo>
                  <a:lnTo>
                    <a:pt x="339" y="46"/>
                  </a:lnTo>
                  <a:lnTo>
                    <a:pt x="338" y="52"/>
                  </a:lnTo>
                  <a:lnTo>
                    <a:pt x="338" y="61"/>
                  </a:lnTo>
                  <a:lnTo>
                    <a:pt x="327" y="53"/>
                  </a:lnTo>
                  <a:lnTo>
                    <a:pt x="317" y="49"/>
                  </a:lnTo>
                  <a:lnTo>
                    <a:pt x="305" y="45"/>
                  </a:lnTo>
                  <a:lnTo>
                    <a:pt x="294" y="43"/>
                  </a:lnTo>
                  <a:lnTo>
                    <a:pt x="281" y="42"/>
                  </a:lnTo>
                  <a:lnTo>
                    <a:pt x="268" y="42"/>
                  </a:lnTo>
                  <a:lnTo>
                    <a:pt x="255" y="42"/>
                  </a:lnTo>
                  <a:lnTo>
                    <a:pt x="241" y="42"/>
                  </a:lnTo>
                  <a:lnTo>
                    <a:pt x="226" y="41"/>
                  </a:lnTo>
                  <a:lnTo>
                    <a:pt x="211" y="41"/>
                  </a:lnTo>
                  <a:lnTo>
                    <a:pt x="198" y="40"/>
                  </a:lnTo>
                  <a:lnTo>
                    <a:pt x="185" y="39"/>
                  </a:lnTo>
                  <a:lnTo>
                    <a:pt x="170" y="36"/>
                  </a:lnTo>
                  <a:lnTo>
                    <a:pt x="157" y="33"/>
                  </a:lnTo>
                  <a:lnTo>
                    <a:pt x="144" y="28"/>
                  </a:lnTo>
                  <a:lnTo>
                    <a:pt x="134" y="23"/>
                  </a:lnTo>
                  <a:lnTo>
                    <a:pt x="128" y="23"/>
                  </a:lnTo>
                  <a:lnTo>
                    <a:pt x="122" y="24"/>
                  </a:lnTo>
                  <a:lnTo>
                    <a:pt x="116" y="24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87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51" y="24"/>
                  </a:lnTo>
                  <a:lnTo>
                    <a:pt x="41" y="23"/>
                  </a:lnTo>
                  <a:lnTo>
                    <a:pt x="35" y="21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8" y="11"/>
                  </a:lnTo>
                  <a:lnTo>
                    <a:pt x="0" y="6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04" name="Freeform 475"/>
            <p:cNvSpPr>
              <a:spLocks/>
            </p:cNvSpPr>
            <p:nvPr/>
          </p:nvSpPr>
          <p:spPr bwMode="auto">
            <a:xfrm>
              <a:off x="6769" y="3901"/>
              <a:ext cx="16" cy="6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w 63"/>
                <a:gd name="T41" fmla="*/ 0 h 27"/>
                <a:gd name="T42" fmla="*/ 0 w 63"/>
                <a:gd name="T43" fmla="*/ 0 h 27"/>
                <a:gd name="T44" fmla="*/ 0 w 63"/>
                <a:gd name="T45" fmla="*/ 0 h 27"/>
                <a:gd name="T46" fmla="*/ 0 w 63"/>
                <a:gd name="T47" fmla="*/ 0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7"/>
                <a:gd name="T74" fmla="*/ 63 w 63"/>
                <a:gd name="T75" fmla="*/ 27 h 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7">
                  <a:moveTo>
                    <a:pt x="51" y="0"/>
                  </a:moveTo>
                  <a:lnTo>
                    <a:pt x="55" y="1"/>
                  </a:lnTo>
                  <a:lnTo>
                    <a:pt x="60" y="5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2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2" y="23"/>
                  </a:lnTo>
                  <a:lnTo>
                    <a:pt x="10" y="25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05" name="Freeform 476"/>
            <p:cNvSpPr>
              <a:spLocks/>
            </p:cNvSpPr>
            <p:nvPr/>
          </p:nvSpPr>
          <p:spPr bwMode="auto">
            <a:xfrm>
              <a:off x="6789" y="3901"/>
              <a:ext cx="10" cy="8"/>
            </a:xfrm>
            <a:custGeom>
              <a:avLst/>
              <a:gdLst>
                <a:gd name="T0" fmla="*/ 0 w 41"/>
                <a:gd name="T1" fmla="*/ 0 h 30"/>
                <a:gd name="T2" fmla="*/ 0 w 41"/>
                <a:gd name="T3" fmla="*/ 0 h 30"/>
                <a:gd name="T4" fmla="*/ 0 w 41"/>
                <a:gd name="T5" fmla="*/ 0 h 30"/>
                <a:gd name="T6" fmla="*/ 0 w 41"/>
                <a:gd name="T7" fmla="*/ 0 h 30"/>
                <a:gd name="T8" fmla="*/ 0 w 41"/>
                <a:gd name="T9" fmla="*/ 0 h 30"/>
                <a:gd name="T10" fmla="*/ 0 w 41"/>
                <a:gd name="T11" fmla="*/ 0 h 30"/>
                <a:gd name="T12" fmla="*/ 0 w 41"/>
                <a:gd name="T13" fmla="*/ 0 h 30"/>
                <a:gd name="T14" fmla="*/ 0 w 41"/>
                <a:gd name="T15" fmla="*/ 0 h 30"/>
                <a:gd name="T16" fmla="*/ 0 w 41"/>
                <a:gd name="T17" fmla="*/ 0 h 30"/>
                <a:gd name="T18" fmla="*/ 0 w 41"/>
                <a:gd name="T19" fmla="*/ 0 h 30"/>
                <a:gd name="T20" fmla="*/ 0 w 41"/>
                <a:gd name="T21" fmla="*/ 0 h 30"/>
                <a:gd name="T22" fmla="*/ 0 w 41"/>
                <a:gd name="T23" fmla="*/ 0 h 30"/>
                <a:gd name="T24" fmla="*/ 0 w 41"/>
                <a:gd name="T25" fmla="*/ 0 h 30"/>
                <a:gd name="T26" fmla="*/ 0 w 41"/>
                <a:gd name="T27" fmla="*/ 0 h 30"/>
                <a:gd name="T28" fmla="*/ 0 w 41"/>
                <a:gd name="T29" fmla="*/ 0 h 30"/>
                <a:gd name="T30" fmla="*/ 0 w 41"/>
                <a:gd name="T31" fmla="*/ 0 h 30"/>
                <a:gd name="T32" fmla="*/ 0 w 41"/>
                <a:gd name="T33" fmla="*/ 0 h 30"/>
                <a:gd name="T34" fmla="*/ 0 w 41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0"/>
                <a:gd name="T56" fmla="*/ 41 w 41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0">
                  <a:moveTo>
                    <a:pt x="2" y="0"/>
                  </a:moveTo>
                  <a:lnTo>
                    <a:pt x="9" y="2"/>
                  </a:lnTo>
                  <a:lnTo>
                    <a:pt x="15" y="4"/>
                  </a:lnTo>
                  <a:lnTo>
                    <a:pt x="21" y="5"/>
                  </a:lnTo>
                  <a:lnTo>
                    <a:pt x="26" y="8"/>
                  </a:lnTo>
                  <a:lnTo>
                    <a:pt x="31" y="9"/>
                  </a:lnTo>
                  <a:lnTo>
                    <a:pt x="34" y="13"/>
                  </a:lnTo>
                  <a:lnTo>
                    <a:pt x="38" y="18"/>
                  </a:lnTo>
                  <a:lnTo>
                    <a:pt x="41" y="26"/>
                  </a:lnTo>
                  <a:lnTo>
                    <a:pt x="34" y="29"/>
                  </a:lnTo>
                  <a:lnTo>
                    <a:pt x="28" y="30"/>
                  </a:lnTo>
                  <a:lnTo>
                    <a:pt x="21" y="29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4" y="1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06" name="Freeform 477"/>
            <p:cNvSpPr>
              <a:spLocks/>
            </p:cNvSpPr>
            <p:nvPr/>
          </p:nvSpPr>
          <p:spPr bwMode="auto">
            <a:xfrm>
              <a:off x="6564" y="3915"/>
              <a:ext cx="81" cy="13"/>
            </a:xfrm>
            <a:custGeom>
              <a:avLst/>
              <a:gdLst>
                <a:gd name="T0" fmla="*/ 0 w 325"/>
                <a:gd name="T1" fmla="*/ 0 h 53"/>
                <a:gd name="T2" fmla="*/ 0 w 325"/>
                <a:gd name="T3" fmla="*/ 0 h 53"/>
                <a:gd name="T4" fmla="*/ 0 w 325"/>
                <a:gd name="T5" fmla="*/ 0 h 53"/>
                <a:gd name="T6" fmla="*/ 0 w 325"/>
                <a:gd name="T7" fmla="*/ 0 h 53"/>
                <a:gd name="T8" fmla="*/ 0 w 325"/>
                <a:gd name="T9" fmla="*/ 0 h 53"/>
                <a:gd name="T10" fmla="*/ 0 w 325"/>
                <a:gd name="T11" fmla="*/ 0 h 53"/>
                <a:gd name="T12" fmla="*/ 0 w 325"/>
                <a:gd name="T13" fmla="*/ 0 h 53"/>
                <a:gd name="T14" fmla="*/ 0 w 325"/>
                <a:gd name="T15" fmla="*/ 0 h 53"/>
                <a:gd name="T16" fmla="*/ 0 w 325"/>
                <a:gd name="T17" fmla="*/ 0 h 53"/>
                <a:gd name="T18" fmla="*/ 0 w 325"/>
                <a:gd name="T19" fmla="*/ 0 h 53"/>
                <a:gd name="T20" fmla="*/ 0 w 325"/>
                <a:gd name="T21" fmla="*/ 0 h 53"/>
                <a:gd name="T22" fmla="*/ 0 w 325"/>
                <a:gd name="T23" fmla="*/ 0 h 53"/>
                <a:gd name="T24" fmla="*/ 0 w 325"/>
                <a:gd name="T25" fmla="*/ 0 h 53"/>
                <a:gd name="T26" fmla="*/ 0 w 325"/>
                <a:gd name="T27" fmla="*/ 0 h 53"/>
                <a:gd name="T28" fmla="*/ 0 w 325"/>
                <a:gd name="T29" fmla="*/ 0 h 53"/>
                <a:gd name="T30" fmla="*/ 0 w 325"/>
                <a:gd name="T31" fmla="*/ 0 h 53"/>
                <a:gd name="T32" fmla="*/ 0 w 325"/>
                <a:gd name="T33" fmla="*/ 0 h 53"/>
                <a:gd name="T34" fmla="*/ 0 w 325"/>
                <a:gd name="T35" fmla="*/ 0 h 53"/>
                <a:gd name="T36" fmla="*/ 0 w 325"/>
                <a:gd name="T37" fmla="*/ 0 h 53"/>
                <a:gd name="T38" fmla="*/ 0 w 325"/>
                <a:gd name="T39" fmla="*/ 0 h 53"/>
                <a:gd name="T40" fmla="*/ 0 w 325"/>
                <a:gd name="T41" fmla="*/ 0 h 53"/>
                <a:gd name="T42" fmla="*/ 0 w 325"/>
                <a:gd name="T43" fmla="*/ 0 h 53"/>
                <a:gd name="T44" fmla="*/ 0 w 325"/>
                <a:gd name="T45" fmla="*/ 0 h 53"/>
                <a:gd name="T46" fmla="*/ 0 w 325"/>
                <a:gd name="T47" fmla="*/ 0 h 53"/>
                <a:gd name="T48" fmla="*/ 0 w 325"/>
                <a:gd name="T49" fmla="*/ 0 h 53"/>
                <a:gd name="T50" fmla="*/ 0 w 325"/>
                <a:gd name="T51" fmla="*/ 0 h 53"/>
                <a:gd name="T52" fmla="*/ 0 w 325"/>
                <a:gd name="T53" fmla="*/ 0 h 53"/>
                <a:gd name="T54" fmla="*/ 0 w 325"/>
                <a:gd name="T55" fmla="*/ 0 h 53"/>
                <a:gd name="T56" fmla="*/ 0 w 325"/>
                <a:gd name="T57" fmla="*/ 0 h 53"/>
                <a:gd name="T58" fmla="*/ 0 w 325"/>
                <a:gd name="T59" fmla="*/ 0 h 53"/>
                <a:gd name="T60" fmla="*/ 0 w 325"/>
                <a:gd name="T61" fmla="*/ 0 h 53"/>
                <a:gd name="T62" fmla="*/ 0 w 325"/>
                <a:gd name="T63" fmla="*/ 0 h 53"/>
                <a:gd name="T64" fmla="*/ 0 w 325"/>
                <a:gd name="T65" fmla="*/ 0 h 53"/>
                <a:gd name="T66" fmla="*/ 0 w 325"/>
                <a:gd name="T67" fmla="*/ 0 h 53"/>
                <a:gd name="T68" fmla="*/ 0 w 325"/>
                <a:gd name="T69" fmla="*/ 0 h 53"/>
                <a:gd name="T70" fmla="*/ 0 w 325"/>
                <a:gd name="T71" fmla="*/ 0 h 53"/>
                <a:gd name="T72" fmla="*/ 0 w 325"/>
                <a:gd name="T73" fmla="*/ 0 h 53"/>
                <a:gd name="T74" fmla="*/ 0 w 325"/>
                <a:gd name="T75" fmla="*/ 0 h 53"/>
                <a:gd name="T76" fmla="*/ 0 w 325"/>
                <a:gd name="T77" fmla="*/ 0 h 53"/>
                <a:gd name="T78" fmla="*/ 0 w 325"/>
                <a:gd name="T79" fmla="*/ 0 h 53"/>
                <a:gd name="T80" fmla="*/ 0 w 325"/>
                <a:gd name="T81" fmla="*/ 0 h 53"/>
                <a:gd name="T82" fmla="*/ 0 w 325"/>
                <a:gd name="T83" fmla="*/ 0 h 53"/>
                <a:gd name="T84" fmla="*/ 0 w 325"/>
                <a:gd name="T85" fmla="*/ 0 h 53"/>
                <a:gd name="T86" fmla="*/ 0 w 325"/>
                <a:gd name="T87" fmla="*/ 0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5"/>
                <a:gd name="T133" fmla="*/ 0 h 53"/>
                <a:gd name="T134" fmla="*/ 325 w 325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5" h="53">
                  <a:moveTo>
                    <a:pt x="5" y="0"/>
                  </a:moveTo>
                  <a:lnTo>
                    <a:pt x="24" y="0"/>
                  </a:lnTo>
                  <a:lnTo>
                    <a:pt x="44" y="1"/>
                  </a:lnTo>
                  <a:lnTo>
                    <a:pt x="64" y="3"/>
                  </a:lnTo>
                  <a:lnTo>
                    <a:pt x="84" y="4"/>
                  </a:lnTo>
                  <a:lnTo>
                    <a:pt x="105" y="5"/>
                  </a:lnTo>
                  <a:lnTo>
                    <a:pt x="124" y="7"/>
                  </a:lnTo>
                  <a:lnTo>
                    <a:pt x="143" y="8"/>
                  </a:lnTo>
                  <a:lnTo>
                    <a:pt x="165" y="10"/>
                  </a:lnTo>
                  <a:lnTo>
                    <a:pt x="183" y="11"/>
                  </a:lnTo>
                  <a:lnTo>
                    <a:pt x="202" y="13"/>
                  </a:lnTo>
                  <a:lnTo>
                    <a:pt x="223" y="16"/>
                  </a:lnTo>
                  <a:lnTo>
                    <a:pt x="242" y="18"/>
                  </a:lnTo>
                  <a:lnTo>
                    <a:pt x="261" y="21"/>
                  </a:lnTo>
                  <a:lnTo>
                    <a:pt x="282" y="24"/>
                  </a:lnTo>
                  <a:lnTo>
                    <a:pt x="301" y="27"/>
                  </a:lnTo>
                  <a:lnTo>
                    <a:pt x="320" y="30"/>
                  </a:lnTo>
                  <a:lnTo>
                    <a:pt x="325" y="34"/>
                  </a:lnTo>
                  <a:lnTo>
                    <a:pt x="325" y="39"/>
                  </a:lnTo>
                  <a:lnTo>
                    <a:pt x="323" y="46"/>
                  </a:lnTo>
                  <a:lnTo>
                    <a:pt x="323" y="53"/>
                  </a:lnTo>
                  <a:lnTo>
                    <a:pt x="304" y="50"/>
                  </a:lnTo>
                  <a:lnTo>
                    <a:pt x="285" y="49"/>
                  </a:lnTo>
                  <a:lnTo>
                    <a:pt x="267" y="47"/>
                  </a:lnTo>
                  <a:lnTo>
                    <a:pt x="249" y="46"/>
                  </a:lnTo>
                  <a:lnTo>
                    <a:pt x="230" y="44"/>
                  </a:lnTo>
                  <a:lnTo>
                    <a:pt x="212" y="43"/>
                  </a:lnTo>
                  <a:lnTo>
                    <a:pt x="191" y="40"/>
                  </a:lnTo>
                  <a:lnTo>
                    <a:pt x="173" y="39"/>
                  </a:lnTo>
                  <a:lnTo>
                    <a:pt x="154" y="38"/>
                  </a:lnTo>
                  <a:lnTo>
                    <a:pt x="133" y="36"/>
                  </a:lnTo>
                  <a:lnTo>
                    <a:pt x="115" y="34"/>
                  </a:lnTo>
                  <a:lnTo>
                    <a:pt x="96" y="32"/>
                  </a:lnTo>
                  <a:lnTo>
                    <a:pt x="78" y="29"/>
                  </a:lnTo>
                  <a:lnTo>
                    <a:pt x="61" y="26"/>
                  </a:lnTo>
                  <a:lnTo>
                    <a:pt x="44" y="23"/>
                  </a:lnTo>
                  <a:lnTo>
                    <a:pt x="27" y="20"/>
                  </a:lnTo>
                  <a:lnTo>
                    <a:pt x="21" y="18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07" name="Freeform 478"/>
            <p:cNvSpPr>
              <a:spLocks/>
            </p:cNvSpPr>
            <p:nvPr/>
          </p:nvSpPr>
          <p:spPr bwMode="auto">
            <a:xfrm>
              <a:off x="6853" y="3919"/>
              <a:ext cx="57" cy="45"/>
            </a:xfrm>
            <a:custGeom>
              <a:avLst/>
              <a:gdLst>
                <a:gd name="T0" fmla="*/ 0 w 229"/>
                <a:gd name="T1" fmla="*/ 0 h 178"/>
                <a:gd name="T2" fmla="*/ 0 w 229"/>
                <a:gd name="T3" fmla="*/ 0 h 178"/>
                <a:gd name="T4" fmla="*/ 0 w 229"/>
                <a:gd name="T5" fmla="*/ 0 h 178"/>
                <a:gd name="T6" fmla="*/ 0 w 229"/>
                <a:gd name="T7" fmla="*/ 0 h 178"/>
                <a:gd name="T8" fmla="*/ 0 w 229"/>
                <a:gd name="T9" fmla="*/ 0 h 178"/>
                <a:gd name="T10" fmla="*/ 0 w 229"/>
                <a:gd name="T11" fmla="*/ 0 h 178"/>
                <a:gd name="T12" fmla="*/ 0 w 229"/>
                <a:gd name="T13" fmla="*/ 0 h 178"/>
                <a:gd name="T14" fmla="*/ 0 w 229"/>
                <a:gd name="T15" fmla="*/ 0 h 178"/>
                <a:gd name="T16" fmla="*/ 0 w 229"/>
                <a:gd name="T17" fmla="*/ 0 h 178"/>
                <a:gd name="T18" fmla="*/ 0 w 229"/>
                <a:gd name="T19" fmla="*/ 0 h 178"/>
                <a:gd name="T20" fmla="*/ 0 w 229"/>
                <a:gd name="T21" fmla="*/ 0 h 178"/>
                <a:gd name="T22" fmla="*/ 0 w 229"/>
                <a:gd name="T23" fmla="*/ 0 h 178"/>
                <a:gd name="T24" fmla="*/ 0 w 229"/>
                <a:gd name="T25" fmla="*/ 0 h 178"/>
                <a:gd name="T26" fmla="*/ 0 w 229"/>
                <a:gd name="T27" fmla="*/ 0 h 178"/>
                <a:gd name="T28" fmla="*/ 0 w 229"/>
                <a:gd name="T29" fmla="*/ 0 h 178"/>
                <a:gd name="T30" fmla="*/ 0 w 229"/>
                <a:gd name="T31" fmla="*/ 0 h 178"/>
                <a:gd name="T32" fmla="*/ 0 w 229"/>
                <a:gd name="T33" fmla="*/ 0 h 178"/>
                <a:gd name="T34" fmla="*/ 0 w 229"/>
                <a:gd name="T35" fmla="*/ 0 h 178"/>
                <a:gd name="T36" fmla="*/ 0 w 229"/>
                <a:gd name="T37" fmla="*/ 0 h 178"/>
                <a:gd name="T38" fmla="*/ 0 w 229"/>
                <a:gd name="T39" fmla="*/ 0 h 178"/>
                <a:gd name="T40" fmla="*/ 0 w 229"/>
                <a:gd name="T41" fmla="*/ 0 h 178"/>
                <a:gd name="T42" fmla="*/ 0 w 229"/>
                <a:gd name="T43" fmla="*/ 0 h 178"/>
                <a:gd name="T44" fmla="*/ 0 w 229"/>
                <a:gd name="T45" fmla="*/ 0 h 178"/>
                <a:gd name="T46" fmla="*/ 0 w 229"/>
                <a:gd name="T47" fmla="*/ 0 h 178"/>
                <a:gd name="T48" fmla="*/ 0 w 229"/>
                <a:gd name="T49" fmla="*/ 0 h 178"/>
                <a:gd name="T50" fmla="*/ 0 w 229"/>
                <a:gd name="T51" fmla="*/ 0 h 178"/>
                <a:gd name="T52" fmla="*/ 0 w 229"/>
                <a:gd name="T53" fmla="*/ 0 h 178"/>
                <a:gd name="T54" fmla="*/ 0 w 229"/>
                <a:gd name="T55" fmla="*/ 0 h 178"/>
                <a:gd name="T56" fmla="*/ 0 w 229"/>
                <a:gd name="T57" fmla="*/ 0 h 178"/>
                <a:gd name="T58" fmla="*/ 0 w 229"/>
                <a:gd name="T59" fmla="*/ 0 h 178"/>
                <a:gd name="T60" fmla="*/ 0 w 229"/>
                <a:gd name="T61" fmla="*/ 0 h 178"/>
                <a:gd name="T62" fmla="*/ 0 w 229"/>
                <a:gd name="T63" fmla="*/ 0 h 178"/>
                <a:gd name="T64" fmla="*/ 0 w 229"/>
                <a:gd name="T65" fmla="*/ 0 h 178"/>
                <a:gd name="T66" fmla="*/ 0 w 229"/>
                <a:gd name="T67" fmla="*/ 0 h 178"/>
                <a:gd name="T68" fmla="*/ 0 w 229"/>
                <a:gd name="T69" fmla="*/ 0 h 178"/>
                <a:gd name="T70" fmla="*/ 0 w 229"/>
                <a:gd name="T71" fmla="*/ 0 h 178"/>
                <a:gd name="T72" fmla="*/ 0 w 229"/>
                <a:gd name="T73" fmla="*/ 0 h 178"/>
                <a:gd name="T74" fmla="*/ 0 w 229"/>
                <a:gd name="T75" fmla="*/ 0 h 178"/>
                <a:gd name="T76" fmla="*/ 0 w 229"/>
                <a:gd name="T77" fmla="*/ 0 h 178"/>
                <a:gd name="T78" fmla="*/ 0 w 229"/>
                <a:gd name="T79" fmla="*/ 0 h 178"/>
                <a:gd name="T80" fmla="*/ 0 w 229"/>
                <a:gd name="T81" fmla="*/ 0 h 178"/>
                <a:gd name="T82" fmla="*/ 0 w 229"/>
                <a:gd name="T83" fmla="*/ 0 h 178"/>
                <a:gd name="T84" fmla="*/ 0 w 229"/>
                <a:gd name="T85" fmla="*/ 0 h 178"/>
                <a:gd name="T86" fmla="*/ 0 w 229"/>
                <a:gd name="T87" fmla="*/ 0 h 178"/>
                <a:gd name="T88" fmla="*/ 0 w 229"/>
                <a:gd name="T89" fmla="*/ 0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178"/>
                <a:gd name="T137" fmla="*/ 229 w 229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178">
                  <a:moveTo>
                    <a:pt x="176" y="0"/>
                  </a:moveTo>
                  <a:lnTo>
                    <a:pt x="189" y="3"/>
                  </a:lnTo>
                  <a:lnTo>
                    <a:pt x="200" y="9"/>
                  </a:lnTo>
                  <a:lnTo>
                    <a:pt x="210" y="16"/>
                  </a:lnTo>
                  <a:lnTo>
                    <a:pt x="217" y="26"/>
                  </a:lnTo>
                  <a:lnTo>
                    <a:pt x="222" y="34"/>
                  </a:lnTo>
                  <a:lnTo>
                    <a:pt x="226" y="46"/>
                  </a:lnTo>
                  <a:lnTo>
                    <a:pt x="229" y="58"/>
                  </a:lnTo>
                  <a:lnTo>
                    <a:pt x="229" y="71"/>
                  </a:lnTo>
                  <a:lnTo>
                    <a:pt x="228" y="83"/>
                  </a:lnTo>
                  <a:lnTo>
                    <a:pt x="225" y="95"/>
                  </a:lnTo>
                  <a:lnTo>
                    <a:pt x="220" y="107"/>
                  </a:lnTo>
                  <a:lnTo>
                    <a:pt x="217" y="120"/>
                  </a:lnTo>
                  <a:lnTo>
                    <a:pt x="211" y="131"/>
                  </a:lnTo>
                  <a:lnTo>
                    <a:pt x="205" y="143"/>
                  </a:lnTo>
                  <a:lnTo>
                    <a:pt x="196" y="152"/>
                  </a:lnTo>
                  <a:lnTo>
                    <a:pt x="189" y="162"/>
                  </a:lnTo>
                  <a:lnTo>
                    <a:pt x="189" y="156"/>
                  </a:lnTo>
                  <a:lnTo>
                    <a:pt x="191" y="148"/>
                  </a:lnTo>
                  <a:lnTo>
                    <a:pt x="193" y="140"/>
                  </a:lnTo>
                  <a:lnTo>
                    <a:pt x="194" y="133"/>
                  </a:lnTo>
                  <a:lnTo>
                    <a:pt x="195" y="124"/>
                  </a:lnTo>
                  <a:lnTo>
                    <a:pt x="196" y="116"/>
                  </a:lnTo>
                  <a:lnTo>
                    <a:pt x="198" y="108"/>
                  </a:lnTo>
                  <a:lnTo>
                    <a:pt x="200" y="103"/>
                  </a:lnTo>
                  <a:lnTo>
                    <a:pt x="199" y="95"/>
                  </a:lnTo>
                  <a:lnTo>
                    <a:pt x="199" y="92"/>
                  </a:lnTo>
                  <a:lnTo>
                    <a:pt x="198" y="89"/>
                  </a:lnTo>
                  <a:lnTo>
                    <a:pt x="198" y="90"/>
                  </a:lnTo>
                  <a:lnTo>
                    <a:pt x="194" y="91"/>
                  </a:lnTo>
                  <a:lnTo>
                    <a:pt x="193" y="96"/>
                  </a:lnTo>
                  <a:lnTo>
                    <a:pt x="188" y="104"/>
                  </a:lnTo>
                  <a:lnTo>
                    <a:pt x="184" y="117"/>
                  </a:lnTo>
                  <a:lnTo>
                    <a:pt x="177" y="124"/>
                  </a:lnTo>
                  <a:lnTo>
                    <a:pt x="170" y="132"/>
                  </a:lnTo>
                  <a:lnTo>
                    <a:pt x="164" y="138"/>
                  </a:lnTo>
                  <a:lnTo>
                    <a:pt x="159" y="146"/>
                  </a:lnTo>
                  <a:lnTo>
                    <a:pt x="153" y="152"/>
                  </a:lnTo>
                  <a:lnTo>
                    <a:pt x="147" y="159"/>
                  </a:lnTo>
                  <a:lnTo>
                    <a:pt x="140" y="164"/>
                  </a:lnTo>
                  <a:lnTo>
                    <a:pt x="132" y="170"/>
                  </a:lnTo>
                  <a:lnTo>
                    <a:pt x="135" y="159"/>
                  </a:lnTo>
                  <a:lnTo>
                    <a:pt x="140" y="149"/>
                  </a:lnTo>
                  <a:lnTo>
                    <a:pt x="143" y="138"/>
                  </a:lnTo>
                  <a:lnTo>
                    <a:pt x="148" y="129"/>
                  </a:lnTo>
                  <a:lnTo>
                    <a:pt x="149" y="123"/>
                  </a:lnTo>
                  <a:lnTo>
                    <a:pt x="152" y="118"/>
                  </a:lnTo>
                  <a:lnTo>
                    <a:pt x="154" y="112"/>
                  </a:lnTo>
                  <a:lnTo>
                    <a:pt x="157" y="107"/>
                  </a:lnTo>
                  <a:lnTo>
                    <a:pt x="158" y="102"/>
                  </a:lnTo>
                  <a:lnTo>
                    <a:pt x="159" y="96"/>
                  </a:lnTo>
                  <a:lnTo>
                    <a:pt x="159" y="91"/>
                  </a:lnTo>
                  <a:lnTo>
                    <a:pt x="160" y="85"/>
                  </a:lnTo>
                  <a:lnTo>
                    <a:pt x="152" y="87"/>
                  </a:lnTo>
                  <a:lnTo>
                    <a:pt x="147" y="92"/>
                  </a:lnTo>
                  <a:lnTo>
                    <a:pt x="140" y="96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8" y="113"/>
                  </a:lnTo>
                  <a:lnTo>
                    <a:pt x="125" y="120"/>
                  </a:lnTo>
                  <a:lnTo>
                    <a:pt x="122" y="127"/>
                  </a:lnTo>
                  <a:lnTo>
                    <a:pt x="117" y="134"/>
                  </a:lnTo>
                  <a:lnTo>
                    <a:pt x="113" y="142"/>
                  </a:lnTo>
                  <a:lnTo>
                    <a:pt x="108" y="147"/>
                  </a:lnTo>
                  <a:lnTo>
                    <a:pt x="105" y="156"/>
                  </a:lnTo>
                  <a:lnTo>
                    <a:pt x="100" y="161"/>
                  </a:lnTo>
                  <a:lnTo>
                    <a:pt x="95" y="167"/>
                  </a:lnTo>
                  <a:lnTo>
                    <a:pt x="89" y="173"/>
                  </a:lnTo>
                  <a:lnTo>
                    <a:pt x="82" y="178"/>
                  </a:lnTo>
                  <a:lnTo>
                    <a:pt x="81" y="172"/>
                  </a:lnTo>
                  <a:lnTo>
                    <a:pt x="83" y="165"/>
                  </a:lnTo>
                  <a:lnTo>
                    <a:pt x="86" y="158"/>
                  </a:lnTo>
                  <a:lnTo>
                    <a:pt x="89" y="152"/>
                  </a:lnTo>
                  <a:lnTo>
                    <a:pt x="92" y="145"/>
                  </a:lnTo>
                  <a:lnTo>
                    <a:pt x="95" y="137"/>
                  </a:lnTo>
                  <a:lnTo>
                    <a:pt x="99" y="131"/>
                  </a:lnTo>
                  <a:lnTo>
                    <a:pt x="102" y="124"/>
                  </a:lnTo>
                  <a:lnTo>
                    <a:pt x="105" y="118"/>
                  </a:lnTo>
                  <a:lnTo>
                    <a:pt x="108" y="111"/>
                  </a:lnTo>
                  <a:lnTo>
                    <a:pt x="110" y="105"/>
                  </a:lnTo>
                  <a:lnTo>
                    <a:pt x="111" y="100"/>
                  </a:lnTo>
                  <a:lnTo>
                    <a:pt x="110" y="94"/>
                  </a:lnTo>
                  <a:lnTo>
                    <a:pt x="108" y="92"/>
                  </a:lnTo>
                  <a:lnTo>
                    <a:pt x="104" y="87"/>
                  </a:lnTo>
                  <a:lnTo>
                    <a:pt x="100" y="85"/>
                  </a:lnTo>
                  <a:lnTo>
                    <a:pt x="89" y="94"/>
                  </a:lnTo>
                  <a:lnTo>
                    <a:pt x="81" y="104"/>
                  </a:lnTo>
                  <a:lnTo>
                    <a:pt x="78" y="109"/>
                  </a:lnTo>
                  <a:lnTo>
                    <a:pt x="75" y="114"/>
                  </a:lnTo>
                  <a:lnTo>
                    <a:pt x="72" y="121"/>
                  </a:lnTo>
                  <a:lnTo>
                    <a:pt x="70" y="126"/>
                  </a:lnTo>
                  <a:lnTo>
                    <a:pt x="66" y="133"/>
                  </a:lnTo>
                  <a:lnTo>
                    <a:pt x="65" y="138"/>
                  </a:lnTo>
                  <a:lnTo>
                    <a:pt x="63" y="145"/>
                  </a:lnTo>
                  <a:lnTo>
                    <a:pt x="60" y="150"/>
                  </a:lnTo>
                  <a:lnTo>
                    <a:pt x="57" y="156"/>
                  </a:lnTo>
                  <a:lnTo>
                    <a:pt x="55" y="162"/>
                  </a:lnTo>
                  <a:lnTo>
                    <a:pt x="53" y="167"/>
                  </a:lnTo>
                  <a:lnTo>
                    <a:pt x="51" y="175"/>
                  </a:lnTo>
                  <a:lnTo>
                    <a:pt x="45" y="175"/>
                  </a:lnTo>
                  <a:lnTo>
                    <a:pt x="40" y="175"/>
                  </a:lnTo>
                  <a:lnTo>
                    <a:pt x="33" y="175"/>
                  </a:lnTo>
                  <a:lnTo>
                    <a:pt x="29" y="175"/>
                  </a:lnTo>
                  <a:lnTo>
                    <a:pt x="33" y="165"/>
                  </a:lnTo>
                  <a:lnTo>
                    <a:pt x="39" y="156"/>
                  </a:lnTo>
                  <a:lnTo>
                    <a:pt x="42" y="146"/>
                  </a:lnTo>
                  <a:lnTo>
                    <a:pt x="45" y="136"/>
                  </a:lnTo>
                  <a:lnTo>
                    <a:pt x="46" y="126"/>
                  </a:lnTo>
                  <a:lnTo>
                    <a:pt x="47" y="117"/>
                  </a:lnTo>
                  <a:lnTo>
                    <a:pt x="46" y="108"/>
                  </a:lnTo>
                  <a:lnTo>
                    <a:pt x="46" y="99"/>
                  </a:lnTo>
                  <a:lnTo>
                    <a:pt x="43" y="90"/>
                  </a:lnTo>
                  <a:lnTo>
                    <a:pt x="40" y="81"/>
                  </a:lnTo>
                  <a:lnTo>
                    <a:pt x="35" y="71"/>
                  </a:lnTo>
                  <a:lnTo>
                    <a:pt x="31" y="65"/>
                  </a:lnTo>
                  <a:lnTo>
                    <a:pt x="23" y="56"/>
                  </a:lnTo>
                  <a:lnTo>
                    <a:pt x="17" y="51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10" y="34"/>
                  </a:lnTo>
                  <a:lnTo>
                    <a:pt x="20" y="31"/>
                  </a:lnTo>
                  <a:lnTo>
                    <a:pt x="31" y="29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4" y="20"/>
                  </a:lnTo>
                  <a:lnTo>
                    <a:pt x="75" y="19"/>
                  </a:lnTo>
                  <a:lnTo>
                    <a:pt x="87" y="18"/>
                  </a:lnTo>
                  <a:lnTo>
                    <a:pt x="98" y="15"/>
                  </a:lnTo>
                  <a:lnTo>
                    <a:pt x="108" y="14"/>
                  </a:lnTo>
                  <a:lnTo>
                    <a:pt x="119" y="11"/>
                  </a:lnTo>
                  <a:lnTo>
                    <a:pt x="131" y="10"/>
                  </a:lnTo>
                  <a:lnTo>
                    <a:pt x="142" y="7"/>
                  </a:lnTo>
                  <a:lnTo>
                    <a:pt x="153" y="5"/>
                  </a:lnTo>
                  <a:lnTo>
                    <a:pt x="164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08" name="Freeform 479"/>
            <p:cNvSpPr>
              <a:spLocks/>
            </p:cNvSpPr>
            <p:nvPr/>
          </p:nvSpPr>
          <p:spPr bwMode="auto">
            <a:xfrm>
              <a:off x="6923" y="3919"/>
              <a:ext cx="53" cy="38"/>
            </a:xfrm>
            <a:custGeom>
              <a:avLst/>
              <a:gdLst>
                <a:gd name="T0" fmla="*/ 0 w 209"/>
                <a:gd name="T1" fmla="*/ 0 h 151"/>
                <a:gd name="T2" fmla="*/ 0 w 209"/>
                <a:gd name="T3" fmla="*/ 0 h 151"/>
                <a:gd name="T4" fmla="*/ 0 w 209"/>
                <a:gd name="T5" fmla="*/ 0 h 151"/>
                <a:gd name="T6" fmla="*/ 0 w 209"/>
                <a:gd name="T7" fmla="*/ 0 h 151"/>
                <a:gd name="T8" fmla="*/ 0 w 209"/>
                <a:gd name="T9" fmla="*/ 0 h 151"/>
                <a:gd name="T10" fmla="*/ 0 w 209"/>
                <a:gd name="T11" fmla="*/ 0 h 151"/>
                <a:gd name="T12" fmla="*/ 0 w 209"/>
                <a:gd name="T13" fmla="*/ 0 h 151"/>
                <a:gd name="T14" fmla="*/ 0 w 209"/>
                <a:gd name="T15" fmla="*/ 0 h 151"/>
                <a:gd name="T16" fmla="*/ 0 w 209"/>
                <a:gd name="T17" fmla="*/ 0 h 151"/>
                <a:gd name="T18" fmla="*/ 0 w 209"/>
                <a:gd name="T19" fmla="*/ 0 h 151"/>
                <a:gd name="T20" fmla="*/ 0 w 209"/>
                <a:gd name="T21" fmla="*/ 0 h 151"/>
                <a:gd name="T22" fmla="*/ 0 w 209"/>
                <a:gd name="T23" fmla="*/ 0 h 151"/>
                <a:gd name="T24" fmla="*/ 0 w 209"/>
                <a:gd name="T25" fmla="*/ 0 h 151"/>
                <a:gd name="T26" fmla="*/ 0 w 209"/>
                <a:gd name="T27" fmla="*/ 0 h 151"/>
                <a:gd name="T28" fmla="*/ 0 w 209"/>
                <a:gd name="T29" fmla="*/ 0 h 151"/>
                <a:gd name="T30" fmla="*/ 0 w 209"/>
                <a:gd name="T31" fmla="*/ 0 h 151"/>
                <a:gd name="T32" fmla="*/ 0 w 209"/>
                <a:gd name="T33" fmla="*/ 0 h 151"/>
                <a:gd name="T34" fmla="*/ 0 w 209"/>
                <a:gd name="T35" fmla="*/ 0 h 151"/>
                <a:gd name="T36" fmla="*/ 0 w 209"/>
                <a:gd name="T37" fmla="*/ 0 h 151"/>
                <a:gd name="T38" fmla="*/ 0 w 209"/>
                <a:gd name="T39" fmla="*/ 0 h 151"/>
                <a:gd name="T40" fmla="*/ 0 w 209"/>
                <a:gd name="T41" fmla="*/ 0 h 151"/>
                <a:gd name="T42" fmla="*/ 0 w 209"/>
                <a:gd name="T43" fmla="*/ 0 h 151"/>
                <a:gd name="T44" fmla="*/ 0 w 209"/>
                <a:gd name="T45" fmla="*/ 0 h 151"/>
                <a:gd name="T46" fmla="*/ 0 w 209"/>
                <a:gd name="T47" fmla="*/ 0 h 151"/>
                <a:gd name="T48" fmla="*/ 0 w 209"/>
                <a:gd name="T49" fmla="*/ 0 h 151"/>
                <a:gd name="T50" fmla="*/ 0 w 209"/>
                <a:gd name="T51" fmla="*/ 0 h 151"/>
                <a:gd name="T52" fmla="*/ 0 w 209"/>
                <a:gd name="T53" fmla="*/ 0 h 151"/>
                <a:gd name="T54" fmla="*/ 0 w 209"/>
                <a:gd name="T55" fmla="*/ 0 h 151"/>
                <a:gd name="T56" fmla="*/ 0 w 209"/>
                <a:gd name="T57" fmla="*/ 0 h 151"/>
                <a:gd name="T58" fmla="*/ 0 w 209"/>
                <a:gd name="T59" fmla="*/ 0 h 151"/>
                <a:gd name="T60" fmla="*/ 0 w 209"/>
                <a:gd name="T61" fmla="*/ 0 h 151"/>
                <a:gd name="T62" fmla="*/ 0 w 209"/>
                <a:gd name="T63" fmla="*/ 0 h 151"/>
                <a:gd name="T64" fmla="*/ 0 w 209"/>
                <a:gd name="T65" fmla="*/ 0 h 151"/>
                <a:gd name="T66" fmla="*/ 0 w 209"/>
                <a:gd name="T67" fmla="*/ 0 h 151"/>
                <a:gd name="T68" fmla="*/ 0 w 209"/>
                <a:gd name="T69" fmla="*/ 0 h 151"/>
                <a:gd name="T70" fmla="*/ 0 w 209"/>
                <a:gd name="T71" fmla="*/ 0 h 151"/>
                <a:gd name="T72" fmla="*/ 0 w 209"/>
                <a:gd name="T73" fmla="*/ 0 h 151"/>
                <a:gd name="T74" fmla="*/ 0 w 209"/>
                <a:gd name="T75" fmla="*/ 0 h 151"/>
                <a:gd name="T76" fmla="*/ 0 w 209"/>
                <a:gd name="T77" fmla="*/ 0 h 151"/>
                <a:gd name="T78" fmla="*/ 0 w 209"/>
                <a:gd name="T79" fmla="*/ 0 h 151"/>
                <a:gd name="T80" fmla="*/ 0 w 209"/>
                <a:gd name="T81" fmla="*/ 0 h 151"/>
                <a:gd name="T82" fmla="*/ 0 w 209"/>
                <a:gd name="T83" fmla="*/ 0 h 151"/>
                <a:gd name="T84" fmla="*/ 0 w 209"/>
                <a:gd name="T85" fmla="*/ 0 h 151"/>
                <a:gd name="T86" fmla="*/ 0 w 209"/>
                <a:gd name="T87" fmla="*/ 0 h 151"/>
                <a:gd name="T88" fmla="*/ 0 w 209"/>
                <a:gd name="T89" fmla="*/ 0 h 151"/>
                <a:gd name="T90" fmla="*/ 0 w 209"/>
                <a:gd name="T91" fmla="*/ 0 h 151"/>
                <a:gd name="T92" fmla="*/ 0 w 209"/>
                <a:gd name="T93" fmla="*/ 0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9"/>
                <a:gd name="T142" fmla="*/ 0 h 151"/>
                <a:gd name="T143" fmla="*/ 209 w 209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9" h="151">
                  <a:moveTo>
                    <a:pt x="185" y="1"/>
                  </a:moveTo>
                  <a:lnTo>
                    <a:pt x="191" y="0"/>
                  </a:lnTo>
                  <a:lnTo>
                    <a:pt x="195" y="0"/>
                  </a:lnTo>
                  <a:lnTo>
                    <a:pt x="198" y="2"/>
                  </a:lnTo>
                  <a:lnTo>
                    <a:pt x="203" y="6"/>
                  </a:lnTo>
                  <a:lnTo>
                    <a:pt x="203" y="10"/>
                  </a:lnTo>
                  <a:lnTo>
                    <a:pt x="204" y="14"/>
                  </a:lnTo>
                  <a:lnTo>
                    <a:pt x="204" y="19"/>
                  </a:lnTo>
                  <a:lnTo>
                    <a:pt x="206" y="25"/>
                  </a:lnTo>
                  <a:lnTo>
                    <a:pt x="204" y="30"/>
                  </a:lnTo>
                  <a:lnTo>
                    <a:pt x="203" y="37"/>
                  </a:lnTo>
                  <a:lnTo>
                    <a:pt x="203" y="42"/>
                  </a:lnTo>
                  <a:lnTo>
                    <a:pt x="203" y="48"/>
                  </a:lnTo>
                  <a:lnTo>
                    <a:pt x="203" y="53"/>
                  </a:lnTo>
                  <a:lnTo>
                    <a:pt x="203" y="59"/>
                  </a:lnTo>
                  <a:lnTo>
                    <a:pt x="203" y="64"/>
                  </a:lnTo>
                  <a:lnTo>
                    <a:pt x="204" y="69"/>
                  </a:lnTo>
                  <a:lnTo>
                    <a:pt x="192" y="67"/>
                  </a:lnTo>
                  <a:lnTo>
                    <a:pt x="184" y="67"/>
                  </a:lnTo>
                  <a:lnTo>
                    <a:pt x="174" y="67"/>
                  </a:lnTo>
                  <a:lnTo>
                    <a:pt x="167" y="70"/>
                  </a:lnTo>
                  <a:lnTo>
                    <a:pt x="159" y="72"/>
                  </a:lnTo>
                  <a:lnTo>
                    <a:pt x="153" y="77"/>
                  </a:lnTo>
                  <a:lnTo>
                    <a:pt x="147" y="83"/>
                  </a:lnTo>
                  <a:lnTo>
                    <a:pt x="142" y="91"/>
                  </a:lnTo>
                  <a:lnTo>
                    <a:pt x="149" y="91"/>
                  </a:lnTo>
                  <a:lnTo>
                    <a:pt x="156" y="91"/>
                  </a:lnTo>
                  <a:lnTo>
                    <a:pt x="165" y="91"/>
                  </a:lnTo>
                  <a:lnTo>
                    <a:pt x="173" y="91"/>
                  </a:lnTo>
                  <a:lnTo>
                    <a:pt x="179" y="90"/>
                  </a:lnTo>
                  <a:lnTo>
                    <a:pt x="189" y="88"/>
                  </a:lnTo>
                  <a:lnTo>
                    <a:pt x="196" y="87"/>
                  </a:lnTo>
                  <a:lnTo>
                    <a:pt x="204" y="86"/>
                  </a:lnTo>
                  <a:lnTo>
                    <a:pt x="206" y="94"/>
                  </a:lnTo>
                  <a:lnTo>
                    <a:pt x="207" y="101"/>
                  </a:lnTo>
                  <a:lnTo>
                    <a:pt x="208" y="108"/>
                  </a:lnTo>
                  <a:lnTo>
                    <a:pt x="209" y="115"/>
                  </a:lnTo>
                  <a:lnTo>
                    <a:pt x="201" y="115"/>
                  </a:lnTo>
                  <a:lnTo>
                    <a:pt x="191" y="115"/>
                  </a:lnTo>
                  <a:lnTo>
                    <a:pt x="183" y="115"/>
                  </a:lnTo>
                  <a:lnTo>
                    <a:pt x="175" y="118"/>
                  </a:lnTo>
                  <a:lnTo>
                    <a:pt x="166" y="119"/>
                  </a:lnTo>
                  <a:lnTo>
                    <a:pt x="157" y="121"/>
                  </a:lnTo>
                  <a:lnTo>
                    <a:pt x="149" y="122"/>
                  </a:lnTo>
                  <a:lnTo>
                    <a:pt x="143" y="125"/>
                  </a:lnTo>
                  <a:lnTo>
                    <a:pt x="133" y="125"/>
                  </a:lnTo>
                  <a:lnTo>
                    <a:pt x="126" y="127"/>
                  </a:lnTo>
                  <a:lnTo>
                    <a:pt x="119" y="130"/>
                  </a:lnTo>
                  <a:lnTo>
                    <a:pt x="112" y="132"/>
                  </a:lnTo>
                  <a:lnTo>
                    <a:pt x="106" y="133"/>
                  </a:lnTo>
                  <a:lnTo>
                    <a:pt x="98" y="134"/>
                  </a:lnTo>
                  <a:lnTo>
                    <a:pt x="94" y="135"/>
                  </a:lnTo>
                  <a:lnTo>
                    <a:pt x="89" y="136"/>
                  </a:lnTo>
                  <a:lnTo>
                    <a:pt x="80" y="138"/>
                  </a:lnTo>
                  <a:lnTo>
                    <a:pt x="72" y="143"/>
                  </a:lnTo>
                  <a:lnTo>
                    <a:pt x="63" y="146"/>
                  </a:lnTo>
                  <a:lnTo>
                    <a:pt x="55" y="148"/>
                  </a:lnTo>
                  <a:lnTo>
                    <a:pt x="47" y="149"/>
                  </a:lnTo>
                  <a:lnTo>
                    <a:pt x="39" y="151"/>
                  </a:lnTo>
                  <a:lnTo>
                    <a:pt x="32" y="151"/>
                  </a:lnTo>
                  <a:lnTo>
                    <a:pt x="26" y="151"/>
                  </a:lnTo>
                  <a:lnTo>
                    <a:pt x="19" y="148"/>
                  </a:lnTo>
                  <a:lnTo>
                    <a:pt x="14" y="146"/>
                  </a:lnTo>
                  <a:lnTo>
                    <a:pt x="8" y="141"/>
                  </a:lnTo>
                  <a:lnTo>
                    <a:pt x="6" y="136"/>
                  </a:lnTo>
                  <a:lnTo>
                    <a:pt x="3" y="130"/>
                  </a:lnTo>
                  <a:lnTo>
                    <a:pt x="2" y="122"/>
                  </a:lnTo>
                  <a:lnTo>
                    <a:pt x="2" y="112"/>
                  </a:lnTo>
                  <a:lnTo>
                    <a:pt x="6" y="103"/>
                  </a:lnTo>
                  <a:lnTo>
                    <a:pt x="1" y="85"/>
                  </a:lnTo>
                  <a:lnTo>
                    <a:pt x="0" y="72"/>
                  </a:lnTo>
                  <a:lnTo>
                    <a:pt x="1" y="61"/>
                  </a:lnTo>
                  <a:lnTo>
                    <a:pt x="6" y="53"/>
                  </a:lnTo>
                  <a:lnTo>
                    <a:pt x="12" y="45"/>
                  </a:lnTo>
                  <a:lnTo>
                    <a:pt x="20" y="40"/>
                  </a:lnTo>
                  <a:lnTo>
                    <a:pt x="29" y="35"/>
                  </a:lnTo>
                  <a:lnTo>
                    <a:pt x="41" y="32"/>
                  </a:lnTo>
                  <a:lnTo>
                    <a:pt x="53" y="30"/>
                  </a:lnTo>
                  <a:lnTo>
                    <a:pt x="65" y="28"/>
                  </a:lnTo>
                  <a:lnTo>
                    <a:pt x="78" y="25"/>
                  </a:lnTo>
                  <a:lnTo>
                    <a:pt x="91" y="24"/>
                  </a:lnTo>
                  <a:lnTo>
                    <a:pt x="103" y="21"/>
                  </a:lnTo>
                  <a:lnTo>
                    <a:pt x="116" y="20"/>
                  </a:lnTo>
                  <a:lnTo>
                    <a:pt x="129" y="16"/>
                  </a:lnTo>
                  <a:lnTo>
                    <a:pt x="139" y="13"/>
                  </a:lnTo>
                  <a:lnTo>
                    <a:pt x="144" y="12"/>
                  </a:lnTo>
                  <a:lnTo>
                    <a:pt x="151" y="11"/>
                  </a:lnTo>
                  <a:lnTo>
                    <a:pt x="156" y="10"/>
                  </a:lnTo>
                  <a:lnTo>
                    <a:pt x="162" y="7"/>
                  </a:lnTo>
                  <a:lnTo>
                    <a:pt x="167" y="5"/>
                  </a:lnTo>
                  <a:lnTo>
                    <a:pt x="172" y="3"/>
                  </a:lnTo>
                  <a:lnTo>
                    <a:pt x="178" y="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09" name="Freeform 480"/>
            <p:cNvSpPr>
              <a:spLocks/>
            </p:cNvSpPr>
            <p:nvPr/>
          </p:nvSpPr>
          <p:spPr bwMode="auto">
            <a:xfrm>
              <a:off x="7099" y="3923"/>
              <a:ext cx="63" cy="72"/>
            </a:xfrm>
            <a:custGeom>
              <a:avLst/>
              <a:gdLst>
                <a:gd name="T0" fmla="*/ 0 w 253"/>
                <a:gd name="T1" fmla="*/ 0 h 289"/>
                <a:gd name="T2" fmla="*/ 0 w 253"/>
                <a:gd name="T3" fmla="*/ 0 h 289"/>
                <a:gd name="T4" fmla="*/ 0 w 253"/>
                <a:gd name="T5" fmla="*/ 0 h 289"/>
                <a:gd name="T6" fmla="*/ 0 w 253"/>
                <a:gd name="T7" fmla="*/ 0 h 289"/>
                <a:gd name="T8" fmla="*/ 0 w 253"/>
                <a:gd name="T9" fmla="*/ 0 h 289"/>
                <a:gd name="T10" fmla="*/ 0 w 253"/>
                <a:gd name="T11" fmla="*/ 0 h 289"/>
                <a:gd name="T12" fmla="*/ 0 w 253"/>
                <a:gd name="T13" fmla="*/ 0 h 289"/>
                <a:gd name="T14" fmla="*/ 0 w 253"/>
                <a:gd name="T15" fmla="*/ 0 h 289"/>
                <a:gd name="T16" fmla="*/ 0 w 253"/>
                <a:gd name="T17" fmla="*/ 0 h 289"/>
                <a:gd name="T18" fmla="*/ 0 w 253"/>
                <a:gd name="T19" fmla="*/ 0 h 289"/>
                <a:gd name="T20" fmla="*/ 0 w 253"/>
                <a:gd name="T21" fmla="*/ 0 h 289"/>
                <a:gd name="T22" fmla="*/ 0 w 253"/>
                <a:gd name="T23" fmla="*/ 0 h 289"/>
                <a:gd name="T24" fmla="*/ 0 w 253"/>
                <a:gd name="T25" fmla="*/ 0 h 289"/>
                <a:gd name="T26" fmla="*/ 0 w 253"/>
                <a:gd name="T27" fmla="*/ 0 h 289"/>
                <a:gd name="T28" fmla="*/ 0 w 253"/>
                <a:gd name="T29" fmla="*/ 0 h 289"/>
                <a:gd name="T30" fmla="*/ 0 w 253"/>
                <a:gd name="T31" fmla="*/ 0 h 289"/>
                <a:gd name="T32" fmla="*/ 0 w 253"/>
                <a:gd name="T33" fmla="*/ 0 h 289"/>
                <a:gd name="T34" fmla="*/ 0 w 253"/>
                <a:gd name="T35" fmla="*/ 0 h 289"/>
                <a:gd name="T36" fmla="*/ 0 w 253"/>
                <a:gd name="T37" fmla="*/ 0 h 289"/>
                <a:gd name="T38" fmla="*/ 0 w 253"/>
                <a:gd name="T39" fmla="*/ 0 h 289"/>
                <a:gd name="T40" fmla="*/ 0 w 253"/>
                <a:gd name="T41" fmla="*/ 0 h 289"/>
                <a:gd name="T42" fmla="*/ 0 w 253"/>
                <a:gd name="T43" fmla="*/ 0 h 289"/>
                <a:gd name="T44" fmla="*/ 0 w 253"/>
                <a:gd name="T45" fmla="*/ 0 h 289"/>
                <a:gd name="T46" fmla="*/ 0 w 253"/>
                <a:gd name="T47" fmla="*/ 0 h 289"/>
                <a:gd name="T48" fmla="*/ 0 w 253"/>
                <a:gd name="T49" fmla="*/ 0 h 289"/>
                <a:gd name="T50" fmla="*/ 0 w 253"/>
                <a:gd name="T51" fmla="*/ 0 h 289"/>
                <a:gd name="T52" fmla="*/ 0 w 253"/>
                <a:gd name="T53" fmla="*/ 0 h 289"/>
                <a:gd name="T54" fmla="*/ 0 w 253"/>
                <a:gd name="T55" fmla="*/ 0 h 289"/>
                <a:gd name="T56" fmla="*/ 0 w 253"/>
                <a:gd name="T57" fmla="*/ 0 h 289"/>
                <a:gd name="T58" fmla="*/ 0 w 253"/>
                <a:gd name="T59" fmla="*/ 0 h 289"/>
                <a:gd name="T60" fmla="*/ 0 w 253"/>
                <a:gd name="T61" fmla="*/ 0 h 289"/>
                <a:gd name="T62" fmla="*/ 0 w 253"/>
                <a:gd name="T63" fmla="*/ 0 h 289"/>
                <a:gd name="T64" fmla="*/ 0 w 253"/>
                <a:gd name="T65" fmla="*/ 0 h 289"/>
                <a:gd name="T66" fmla="*/ 0 w 253"/>
                <a:gd name="T67" fmla="*/ 0 h 289"/>
                <a:gd name="T68" fmla="*/ 0 w 253"/>
                <a:gd name="T69" fmla="*/ 0 h 289"/>
                <a:gd name="T70" fmla="*/ 0 w 253"/>
                <a:gd name="T71" fmla="*/ 0 h 289"/>
                <a:gd name="T72" fmla="*/ 0 w 253"/>
                <a:gd name="T73" fmla="*/ 0 h 289"/>
                <a:gd name="T74" fmla="*/ 0 w 253"/>
                <a:gd name="T75" fmla="*/ 0 h 289"/>
                <a:gd name="T76" fmla="*/ 0 w 253"/>
                <a:gd name="T77" fmla="*/ 0 h 289"/>
                <a:gd name="T78" fmla="*/ 0 w 253"/>
                <a:gd name="T79" fmla="*/ 0 h 289"/>
                <a:gd name="T80" fmla="*/ 0 w 253"/>
                <a:gd name="T81" fmla="*/ 0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89"/>
                <a:gd name="T125" fmla="*/ 253 w 253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89">
                  <a:moveTo>
                    <a:pt x="252" y="142"/>
                  </a:moveTo>
                  <a:lnTo>
                    <a:pt x="250" y="152"/>
                  </a:lnTo>
                  <a:lnTo>
                    <a:pt x="249" y="162"/>
                  </a:lnTo>
                  <a:lnTo>
                    <a:pt x="247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41" y="197"/>
                  </a:lnTo>
                  <a:lnTo>
                    <a:pt x="237" y="205"/>
                  </a:lnTo>
                  <a:lnTo>
                    <a:pt x="233" y="214"/>
                  </a:lnTo>
                  <a:lnTo>
                    <a:pt x="229" y="221"/>
                  </a:lnTo>
                  <a:lnTo>
                    <a:pt x="224" y="227"/>
                  </a:lnTo>
                  <a:lnTo>
                    <a:pt x="220" y="235"/>
                  </a:lnTo>
                  <a:lnTo>
                    <a:pt x="215" y="241"/>
                  </a:lnTo>
                  <a:lnTo>
                    <a:pt x="209" y="246"/>
                  </a:lnTo>
                  <a:lnTo>
                    <a:pt x="203" y="252"/>
                  </a:lnTo>
                  <a:lnTo>
                    <a:pt x="197" y="257"/>
                  </a:lnTo>
                  <a:lnTo>
                    <a:pt x="191" y="263"/>
                  </a:lnTo>
                  <a:lnTo>
                    <a:pt x="178" y="270"/>
                  </a:lnTo>
                  <a:lnTo>
                    <a:pt x="165" y="278"/>
                  </a:lnTo>
                  <a:lnTo>
                    <a:pt x="152" y="282"/>
                  </a:lnTo>
                  <a:lnTo>
                    <a:pt x="140" y="286"/>
                  </a:lnTo>
                  <a:lnTo>
                    <a:pt x="125" y="289"/>
                  </a:lnTo>
                  <a:lnTo>
                    <a:pt x="111" y="289"/>
                  </a:lnTo>
                  <a:lnTo>
                    <a:pt x="97" y="288"/>
                  </a:lnTo>
                  <a:lnTo>
                    <a:pt x="84" y="285"/>
                  </a:lnTo>
                  <a:lnTo>
                    <a:pt x="70" y="280"/>
                  </a:lnTo>
                  <a:lnTo>
                    <a:pt x="59" y="273"/>
                  </a:lnTo>
                  <a:lnTo>
                    <a:pt x="46" y="266"/>
                  </a:lnTo>
                  <a:lnTo>
                    <a:pt x="36" y="257"/>
                  </a:lnTo>
                  <a:lnTo>
                    <a:pt x="26" y="244"/>
                  </a:lnTo>
                  <a:lnTo>
                    <a:pt x="18" y="231"/>
                  </a:lnTo>
                  <a:lnTo>
                    <a:pt x="12" y="216"/>
                  </a:lnTo>
                  <a:lnTo>
                    <a:pt x="7" y="200"/>
                  </a:lnTo>
                  <a:lnTo>
                    <a:pt x="3" y="185"/>
                  </a:lnTo>
                  <a:lnTo>
                    <a:pt x="1" y="170"/>
                  </a:lnTo>
                  <a:lnTo>
                    <a:pt x="0" y="155"/>
                  </a:lnTo>
                  <a:lnTo>
                    <a:pt x="1" y="140"/>
                  </a:lnTo>
                  <a:lnTo>
                    <a:pt x="1" y="125"/>
                  </a:lnTo>
                  <a:lnTo>
                    <a:pt x="3" y="110"/>
                  </a:lnTo>
                  <a:lnTo>
                    <a:pt x="7" y="96"/>
                  </a:lnTo>
                  <a:lnTo>
                    <a:pt x="12" y="83"/>
                  </a:lnTo>
                  <a:lnTo>
                    <a:pt x="17" y="69"/>
                  </a:lnTo>
                  <a:lnTo>
                    <a:pt x="24" y="57"/>
                  </a:lnTo>
                  <a:lnTo>
                    <a:pt x="31" y="46"/>
                  </a:lnTo>
                  <a:lnTo>
                    <a:pt x="41" y="37"/>
                  </a:lnTo>
                  <a:lnTo>
                    <a:pt x="50" y="27"/>
                  </a:lnTo>
                  <a:lnTo>
                    <a:pt x="62" y="20"/>
                  </a:lnTo>
                  <a:lnTo>
                    <a:pt x="76" y="15"/>
                  </a:lnTo>
                  <a:lnTo>
                    <a:pt x="91" y="12"/>
                  </a:lnTo>
                  <a:lnTo>
                    <a:pt x="105" y="6"/>
                  </a:lnTo>
                  <a:lnTo>
                    <a:pt x="119" y="5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66" y="0"/>
                  </a:lnTo>
                  <a:lnTo>
                    <a:pt x="176" y="1"/>
                  </a:lnTo>
                  <a:lnTo>
                    <a:pt x="185" y="3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09" y="9"/>
                  </a:lnTo>
                  <a:lnTo>
                    <a:pt x="215" y="13"/>
                  </a:lnTo>
                  <a:lnTo>
                    <a:pt x="220" y="15"/>
                  </a:lnTo>
                  <a:lnTo>
                    <a:pt x="226" y="20"/>
                  </a:lnTo>
                  <a:lnTo>
                    <a:pt x="231" y="26"/>
                  </a:lnTo>
                  <a:lnTo>
                    <a:pt x="236" y="31"/>
                  </a:lnTo>
                  <a:lnTo>
                    <a:pt x="238" y="37"/>
                  </a:lnTo>
                  <a:lnTo>
                    <a:pt x="242" y="42"/>
                  </a:lnTo>
                  <a:lnTo>
                    <a:pt x="244" y="49"/>
                  </a:lnTo>
                  <a:lnTo>
                    <a:pt x="247" y="56"/>
                  </a:lnTo>
                  <a:lnTo>
                    <a:pt x="248" y="62"/>
                  </a:lnTo>
                  <a:lnTo>
                    <a:pt x="249" y="69"/>
                  </a:lnTo>
                  <a:lnTo>
                    <a:pt x="250" y="76"/>
                  </a:lnTo>
                  <a:lnTo>
                    <a:pt x="252" y="83"/>
                  </a:lnTo>
                  <a:lnTo>
                    <a:pt x="252" y="90"/>
                  </a:lnTo>
                  <a:lnTo>
                    <a:pt x="252" y="98"/>
                  </a:lnTo>
                  <a:lnTo>
                    <a:pt x="252" y="105"/>
                  </a:lnTo>
                  <a:lnTo>
                    <a:pt x="253" y="112"/>
                  </a:lnTo>
                  <a:lnTo>
                    <a:pt x="252" y="120"/>
                  </a:lnTo>
                  <a:lnTo>
                    <a:pt x="252" y="128"/>
                  </a:lnTo>
                  <a:lnTo>
                    <a:pt x="252" y="134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10" name="Freeform 481"/>
            <p:cNvSpPr>
              <a:spLocks/>
            </p:cNvSpPr>
            <p:nvPr/>
          </p:nvSpPr>
          <p:spPr bwMode="auto">
            <a:xfrm>
              <a:off x="6512" y="3922"/>
              <a:ext cx="22" cy="21"/>
            </a:xfrm>
            <a:custGeom>
              <a:avLst/>
              <a:gdLst>
                <a:gd name="T0" fmla="*/ 0 w 91"/>
                <a:gd name="T1" fmla="*/ 0 h 83"/>
                <a:gd name="T2" fmla="*/ 0 w 91"/>
                <a:gd name="T3" fmla="*/ 0 h 83"/>
                <a:gd name="T4" fmla="*/ 0 w 91"/>
                <a:gd name="T5" fmla="*/ 0 h 83"/>
                <a:gd name="T6" fmla="*/ 0 w 91"/>
                <a:gd name="T7" fmla="*/ 0 h 83"/>
                <a:gd name="T8" fmla="*/ 0 w 91"/>
                <a:gd name="T9" fmla="*/ 0 h 83"/>
                <a:gd name="T10" fmla="*/ 0 w 91"/>
                <a:gd name="T11" fmla="*/ 0 h 83"/>
                <a:gd name="T12" fmla="*/ 0 w 91"/>
                <a:gd name="T13" fmla="*/ 0 h 83"/>
                <a:gd name="T14" fmla="*/ 0 w 91"/>
                <a:gd name="T15" fmla="*/ 0 h 83"/>
                <a:gd name="T16" fmla="*/ 0 w 91"/>
                <a:gd name="T17" fmla="*/ 0 h 83"/>
                <a:gd name="T18" fmla="*/ 0 w 91"/>
                <a:gd name="T19" fmla="*/ 0 h 83"/>
                <a:gd name="T20" fmla="*/ 0 w 91"/>
                <a:gd name="T21" fmla="*/ 0 h 83"/>
                <a:gd name="T22" fmla="*/ 0 w 91"/>
                <a:gd name="T23" fmla="*/ 0 h 83"/>
                <a:gd name="T24" fmla="*/ 0 w 91"/>
                <a:gd name="T25" fmla="*/ 0 h 83"/>
                <a:gd name="T26" fmla="*/ 0 w 91"/>
                <a:gd name="T27" fmla="*/ 0 h 83"/>
                <a:gd name="T28" fmla="*/ 0 w 91"/>
                <a:gd name="T29" fmla="*/ 0 h 83"/>
                <a:gd name="T30" fmla="*/ 0 w 91"/>
                <a:gd name="T31" fmla="*/ 0 h 83"/>
                <a:gd name="T32" fmla="*/ 0 w 91"/>
                <a:gd name="T33" fmla="*/ 0 h 83"/>
                <a:gd name="T34" fmla="*/ 0 w 91"/>
                <a:gd name="T35" fmla="*/ 0 h 83"/>
                <a:gd name="T36" fmla="*/ 0 w 91"/>
                <a:gd name="T37" fmla="*/ 0 h 83"/>
                <a:gd name="T38" fmla="*/ 0 w 91"/>
                <a:gd name="T39" fmla="*/ 0 h 83"/>
                <a:gd name="T40" fmla="*/ 0 w 91"/>
                <a:gd name="T41" fmla="*/ 0 h 83"/>
                <a:gd name="T42" fmla="*/ 0 w 91"/>
                <a:gd name="T43" fmla="*/ 0 h 83"/>
                <a:gd name="T44" fmla="*/ 0 w 91"/>
                <a:gd name="T45" fmla="*/ 0 h 83"/>
                <a:gd name="T46" fmla="*/ 0 w 91"/>
                <a:gd name="T47" fmla="*/ 0 h 83"/>
                <a:gd name="T48" fmla="*/ 0 w 91"/>
                <a:gd name="T49" fmla="*/ 0 h 83"/>
                <a:gd name="T50" fmla="*/ 0 w 91"/>
                <a:gd name="T51" fmla="*/ 0 h 83"/>
                <a:gd name="T52" fmla="*/ 0 w 91"/>
                <a:gd name="T53" fmla="*/ 0 h 83"/>
                <a:gd name="T54" fmla="*/ 0 w 91"/>
                <a:gd name="T55" fmla="*/ 0 h 83"/>
                <a:gd name="T56" fmla="*/ 0 w 91"/>
                <a:gd name="T57" fmla="*/ 0 h 83"/>
                <a:gd name="T58" fmla="*/ 0 w 91"/>
                <a:gd name="T59" fmla="*/ 0 h 83"/>
                <a:gd name="T60" fmla="*/ 0 w 91"/>
                <a:gd name="T61" fmla="*/ 0 h 83"/>
                <a:gd name="T62" fmla="*/ 0 w 91"/>
                <a:gd name="T63" fmla="*/ 0 h 83"/>
                <a:gd name="T64" fmla="*/ 0 w 91"/>
                <a:gd name="T65" fmla="*/ 0 h 83"/>
                <a:gd name="T66" fmla="*/ 0 w 91"/>
                <a:gd name="T67" fmla="*/ 0 h 83"/>
                <a:gd name="T68" fmla="*/ 0 w 91"/>
                <a:gd name="T69" fmla="*/ 0 h 83"/>
                <a:gd name="T70" fmla="*/ 0 w 91"/>
                <a:gd name="T71" fmla="*/ 0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1"/>
                <a:gd name="T109" fmla="*/ 0 h 83"/>
                <a:gd name="T110" fmla="*/ 91 w 91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1" h="83">
                  <a:moveTo>
                    <a:pt x="19" y="2"/>
                  </a:moveTo>
                  <a:lnTo>
                    <a:pt x="27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3"/>
                  </a:lnTo>
                  <a:lnTo>
                    <a:pt x="60" y="6"/>
                  </a:lnTo>
                  <a:lnTo>
                    <a:pt x="68" y="10"/>
                  </a:lnTo>
                  <a:lnTo>
                    <a:pt x="75" y="16"/>
                  </a:lnTo>
                  <a:lnTo>
                    <a:pt x="82" y="21"/>
                  </a:lnTo>
                  <a:lnTo>
                    <a:pt x="86" y="28"/>
                  </a:lnTo>
                  <a:lnTo>
                    <a:pt x="88" y="34"/>
                  </a:lnTo>
                  <a:lnTo>
                    <a:pt x="89" y="41"/>
                  </a:lnTo>
                  <a:lnTo>
                    <a:pt x="91" y="49"/>
                  </a:lnTo>
                  <a:lnTo>
                    <a:pt x="87" y="56"/>
                  </a:lnTo>
                  <a:lnTo>
                    <a:pt x="84" y="62"/>
                  </a:lnTo>
                  <a:lnTo>
                    <a:pt x="77" y="70"/>
                  </a:lnTo>
                  <a:lnTo>
                    <a:pt x="69" y="77"/>
                  </a:lnTo>
                  <a:lnTo>
                    <a:pt x="59" y="81"/>
                  </a:lnTo>
                  <a:lnTo>
                    <a:pt x="51" y="83"/>
                  </a:lnTo>
                  <a:lnTo>
                    <a:pt x="42" y="83"/>
                  </a:lnTo>
                  <a:lnTo>
                    <a:pt x="36" y="82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6" y="72"/>
                  </a:lnTo>
                  <a:lnTo>
                    <a:pt x="13" y="68"/>
                  </a:lnTo>
                  <a:lnTo>
                    <a:pt x="15" y="64"/>
                  </a:lnTo>
                  <a:lnTo>
                    <a:pt x="16" y="61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11" y="6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11" name="Freeform 482"/>
            <p:cNvSpPr>
              <a:spLocks/>
            </p:cNvSpPr>
            <p:nvPr/>
          </p:nvSpPr>
          <p:spPr bwMode="auto">
            <a:xfrm>
              <a:off x="6517" y="3934"/>
              <a:ext cx="6" cy="5"/>
            </a:xfrm>
            <a:custGeom>
              <a:avLst/>
              <a:gdLst>
                <a:gd name="T0" fmla="*/ 0 w 27"/>
                <a:gd name="T1" fmla="*/ 0 h 19"/>
                <a:gd name="T2" fmla="*/ 0 w 27"/>
                <a:gd name="T3" fmla="*/ 0 h 19"/>
                <a:gd name="T4" fmla="*/ 0 w 27"/>
                <a:gd name="T5" fmla="*/ 0 h 19"/>
                <a:gd name="T6" fmla="*/ 0 w 27"/>
                <a:gd name="T7" fmla="*/ 0 h 19"/>
                <a:gd name="T8" fmla="*/ 0 w 27"/>
                <a:gd name="T9" fmla="*/ 0 h 19"/>
                <a:gd name="T10" fmla="*/ 0 w 27"/>
                <a:gd name="T11" fmla="*/ 0 h 19"/>
                <a:gd name="T12" fmla="*/ 0 w 27"/>
                <a:gd name="T13" fmla="*/ 0 h 19"/>
                <a:gd name="T14" fmla="*/ 0 w 27"/>
                <a:gd name="T15" fmla="*/ 0 h 19"/>
                <a:gd name="T16" fmla="*/ 0 w 27"/>
                <a:gd name="T17" fmla="*/ 0 h 19"/>
                <a:gd name="T18" fmla="*/ 0 w 27"/>
                <a:gd name="T19" fmla="*/ 0 h 19"/>
                <a:gd name="T20" fmla="*/ 0 w 27"/>
                <a:gd name="T21" fmla="*/ 0 h 19"/>
                <a:gd name="T22" fmla="*/ 0 w 27"/>
                <a:gd name="T23" fmla="*/ 0 h 19"/>
                <a:gd name="T24" fmla="*/ 0 w 27"/>
                <a:gd name="T25" fmla="*/ 0 h 19"/>
                <a:gd name="T26" fmla="*/ 0 w 27"/>
                <a:gd name="T27" fmla="*/ 0 h 19"/>
                <a:gd name="T28" fmla="*/ 0 w 27"/>
                <a:gd name="T29" fmla="*/ 0 h 19"/>
                <a:gd name="T30" fmla="*/ 0 w 27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9"/>
                <a:gd name="T50" fmla="*/ 27 w 27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9">
                  <a:moveTo>
                    <a:pt x="0" y="11"/>
                  </a:moveTo>
                  <a:lnTo>
                    <a:pt x="5" y="13"/>
                  </a:lnTo>
                  <a:lnTo>
                    <a:pt x="12" y="17"/>
                  </a:lnTo>
                  <a:lnTo>
                    <a:pt x="21" y="18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12" name="Freeform 483"/>
            <p:cNvSpPr>
              <a:spLocks/>
            </p:cNvSpPr>
            <p:nvPr/>
          </p:nvSpPr>
          <p:spPr bwMode="auto">
            <a:xfrm>
              <a:off x="7023" y="3924"/>
              <a:ext cx="66" cy="88"/>
            </a:xfrm>
            <a:custGeom>
              <a:avLst/>
              <a:gdLst>
                <a:gd name="T0" fmla="*/ 0 w 264"/>
                <a:gd name="T1" fmla="*/ 0 h 352"/>
                <a:gd name="T2" fmla="*/ 0 w 264"/>
                <a:gd name="T3" fmla="*/ 0 h 352"/>
                <a:gd name="T4" fmla="*/ 0 w 264"/>
                <a:gd name="T5" fmla="*/ 0 h 352"/>
                <a:gd name="T6" fmla="*/ 0 w 264"/>
                <a:gd name="T7" fmla="*/ 0 h 352"/>
                <a:gd name="T8" fmla="*/ 0 w 264"/>
                <a:gd name="T9" fmla="*/ 0 h 352"/>
                <a:gd name="T10" fmla="*/ 0 w 264"/>
                <a:gd name="T11" fmla="*/ 0 h 352"/>
                <a:gd name="T12" fmla="*/ 0 w 264"/>
                <a:gd name="T13" fmla="*/ 0 h 352"/>
                <a:gd name="T14" fmla="*/ 0 w 264"/>
                <a:gd name="T15" fmla="*/ 0 h 352"/>
                <a:gd name="T16" fmla="*/ 0 w 264"/>
                <a:gd name="T17" fmla="*/ 0 h 352"/>
                <a:gd name="T18" fmla="*/ 0 w 264"/>
                <a:gd name="T19" fmla="*/ 0 h 352"/>
                <a:gd name="T20" fmla="*/ 0 w 264"/>
                <a:gd name="T21" fmla="*/ 0 h 352"/>
                <a:gd name="T22" fmla="*/ 0 w 264"/>
                <a:gd name="T23" fmla="*/ 0 h 352"/>
                <a:gd name="T24" fmla="*/ 0 w 264"/>
                <a:gd name="T25" fmla="*/ 0 h 352"/>
                <a:gd name="T26" fmla="*/ 0 w 264"/>
                <a:gd name="T27" fmla="*/ 0 h 352"/>
                <a:gd name="T28" fmla="*/ 0 w 264"/>
                <a:gd name="T29" fmla="*/ 0 h 352"/>
                <a:gd name="T30" fmla="*/ 0 w 264"/>
                <a:gd name="T31" fmla="*/ 0 h 352"/>
                <a:gd name="T32" fmla="*/ 0 w 264"/>
                <a:gd name="T33" fmla="*/ 0 h 352"/>
                <a:gd name="T34" fmla="*/ 0 w 264"/>
                <a:gd name="T35" fmla="*/ 0 h 352"/>
                <a:gd name="T36" fmla="*/ 0 w 264"/>
                <a:gd name="T37" fmla="*/ 0 h 352"/>
                <a:gd name="T38" fmla="*/ 0 w 264"/>
                <a:gd name="T39" fmla="*/ 0 h 352"/>
                <a:gd name="T40" fmla="*/ 0 w 264"/>
                <a:gd name="T41" fmla="*/ 0 h 352"/>
                <a:gd name="T42" fmla="*/ 0 w 264"/>
                <a:gd name="T43" fmla="*/ 0 h 352"/>
                <a:gd name="T44" fmla="*/ 0 w 264"/>
                <a:gd name="T45" fmla="*/ 0 h 352"/>
                <a:gd name="T46" fmla="*/ 0 w 264"/>
                <a:gd name="T47" fmla="*/ 0 h 352"/>
                <a:gd name="T48" fmla="*/ 0 w 264"/>
                <a:gd name="T49" fmla="*/ 0 h 352"/>
                <a:gd name="T50" fmla="*/ 0 w 264"/>
                <a:gd name="T51" fmla="*/ 0 h 352"/>
                <a:gd name="T52" fmla="*/ 0 w 264"/>
                <a:gd name="T53" fmla="*/ 0 h 352"/>
                <a:gd name="T54" fmla="*/ 0 w 264"/>
                <a:gd name="T55" fmla="*/ 0 h 352"/>
                <a:gd name="T56" fmla="*/ 0 w 264"/>
                <a:gd name="T57" fmla="*/ 0 h 352"/>
                <a:gd name="T58" fmla="*/ 0 w 264"/>
                <a:gd name="T59" fmla="*/ 0 h 352"/>
                <a:gd name="T60" fmla="*/ 0 w 264"/>
                <a:gd name="T61" fmla="*/ 0 h 352"/>
                <a:gd name="T62" fmla="*/ 0 w 264"/>
                <a:gd name="T63" fmla="*/ 0 h 352"/>
                <a:gd name="T64" fmla="*/ 0 w 264"/>
                <a:gd name="T65" fmla="*/ 0 h 352"/>
                <a:gd name="T66" fmla="*/ 0 w 264"/>
                <a:gd name="T67" fmla="*/ 0 h 352"/>
                <a:gd name="T68" fmla="*/ 0 w 264"/>
                <a:gd name="T69" fmla="*/ 0 h 352"/>
                <a:gd name="T70" fmla="*/ 0 w 264"/>
                <a:gd name="T71" fmla="*/ 0 h 352"/>
                <a:gd name="T72" fmla="*/ 0 w 264"/>
                <a:gd name="T73" fmla="*/ 0 h 352"/>
                <a:gd name="T74" fmla="*/ 0 w 264"/>
                <a:gd name="T75" fmla="*/ 0 h 352"/>
                <a:gd name="T76" fmla="*/ 0 w 264"/>
                <a:gd name="T77" fmla="*/ 0 h 352"/>
                <a:gd name="T78" fmla="*/ 0 w 264"/>
                <a:gd name="T79" fmla="*/ 0 h 352"/>
                <a:gd name="T80" fmla="*/ 0 w 264"/>
                <a:gd name="T81" fmla="*/ 0 h 3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4"/>
                <a:gd name="T124" fmla="*/ 0 h 352"/>
                <a:gd name="T125" fmla="*/ 264 w 264"/>
                <a:gd name="T126" fmla="*/ 352 h 3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4" h="352">
                  <a:moveTo>
                    <a:pt x="167" y="1"/>
                  </a:moveTo>
                  <a:lnTo>
                    <a:pt x="176" y="2"/>
                  </a:lnTo>
                  <a:lnTo>
                    <a:pt x="187" y="6"/>
                  </a:lnTo>
                  <a:lnTo>
                    <a:pt x="196" y="8"/>
                  </a:lnTo>
                  <a:lnTo>
                    <a:pt x="204" y="12"/>
                  </a:lnTo>
                  <a:lnTo>
                    <a:pt x="210" y="15"/>
                  </a:lnTo>
                  <a:lnTo>
                    <a:pt x="218" y="22"/>
                  </a:lnTo>
                  <a:lnTo>
                    <a:pt x="225" y="26"/>
                  </a:lnTo>
                  <a:lnTo>
                    <a:pt x="233" y="33"/>
                  </a:lnTo>
                  <a:lnTo>
                    <a:pt x="237" y="39"/>
                  </a:lnTo>
                  <a:lnTo>
                    <a:pt x="243" y="46"/>
                  </a:lnTo>
                  <a:lnTo>
                    <a:pt x="246" y="53"/>
                  </a:lnTo>
                  <a:lnTo>
                    <a:pt x="251" y="61"/>
                  </a:lnTo>
                  <a:lnTo>
                    <a:pt x="253" y="68"/>
                  </a:lnTo>
                  <a:lnTo>
                    <a:pt x="257" y="77"/>
                  </a:lnTo>
                  <a:lnTo>
                    <a:pt x="258" y="86"/>
                  </a:lnTo>
                  <a:lnTo>
                    <a:pt x="262" y="95"/>
                  </a:lnTo>
                  <a:lnTo>
                    <a:pt x="263" y="106"/>
                  </a:lnTo>
                  <a:lnTo>
                    <a:pt x="264" y="120"/>
                  </a:lnTo>
                  <a:lnTo>
                    <a:pt x="264" y="135"/>
                  </a:lnTo>
                  <a:lnTo>
                    <a:pt x="264" y="149"/>
                  </a:lnTo>
                  <a:lnTo>
                    <a:pt x="262" y="164"/>
                  </a:lnTo>
                  <a:lnTo>
                    <a:pt x="261" y="179"/>
                  </a:lnTo>
                  <a:lnTo>
                    <a:pt x="258" y="193"/>
                  </a:lnTo>
                  <a:lnTo>
                    <a:pt x="257" y="208"/>
                  </a:lnTo>
                  <a:lnTo>
                    <a:pt x="252" y="222"/>
                  </a:lnTo>
                  <a:lnTo>
                    <a:pt x="247" y="235"/>
                  </a:lnTo>
                  <a:lnTo>
                    <a:pt x="244" y="249"/>
                  </a:lnTo>
                  <a:lnTo>
                    <a:pt x="239" y="263"/>
                  </a:lnTo>
                  <a:lnTo>
                    <a:pt x="233" y="275"/>
                  </a:lnTo>
                  <a:lnTo>
                    <a:pt x="228" y="287"/>
                  </a:lnTo>
                  <a:lnTo>
                    <a:pt x="222" y="299"/>
                  </a:lnTo>
                  <a:lnTo>
                    <a:pt x="217" y="311"/>
                  </a:lnTo>
                  <a:lnTo>
                    <a:pt x="204" y="325"/>
                  </a:lnTo>
                  <a:lnTo>
                    <a:pt x="190" y="335"/>
                  </a:lnTo>
                  <a:lnTo>
                    <a:pt x="175" y="343"/>
                  </a:lnTo>
                  <a:lnTo>
                    <a:pt x="159" y="350"/>
                  </a:lnTo>
                  <a:lnTo>
                    <a:pt x="141" y="352"/>
                  </a:lnTo>
                  <a:lnTo>
                    <a:pt x="126" y="352"/>
                  </a:lnTo>
                  <a:lnTo>
                    <a:pt x="109" y="350"/>
                  </a:lnTo>
                  <a:lnTo>
                    <a:pt x="93" y="347"/>
                  </a:lnTo>
                  <a:lnTo>
                    <a:pt x="76" y="339"/>
                  </a:lnTo>
                  <a:lnTo>
                    <a:pt x="61" y="331"/>
                  </a:lnTo>
                  <a:lnTo>
                    <a:pt x="47" y="320"/>
                  </a:lnTo>
                  <a:lnTo>
                    <a:pt x="35" y="309"/>
                  </a:lnTo>
                  <a:lnTo>
                    <a:pt x="23" y="297"/>
                  </a:lnTo>
                  <a:lnTo>
                    <a:pt x="15" y="281"/>
                  </a:lnTo>
                  <a:lnTo>
                    <a:pt x="9" y="265"/>
                  </a:lnTo>
                  <a:lnTo>
                    <a:pt x="7" y="249"/>
                  </a:lnTo>
                  <a:lnTo>
                    <a:pt x="3" y="234"/>
                  </a:lnTo>
                  <a:lnTo>
                    <a:pt x="2" y="221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0" y="178"/>
                  </a:lnTo>
                  <a:lnTo>
                    <a:pt x="2" y="162"/>
                  </a:lnTo>
                  <a:lnTo>
                    <a:pt x="4" y="149"/>
                  </a:lnTo>
                  <a:lnTo>
                    <a:pt x="8" y="135"/>
                  </a:lnTo>
                  <a:lnTo>
                    <a:pt x="11" y="120"/>
                  </a:lnTo>
                  <a:lnTo>
                    <a:pt x="15" y="106"/>
                  </a:lnTo>
                  <a:lnTo>
                    <a:pt x="20" y="93"/>
                  </a:lnTo>
                  <a:lnTo>
                    <a:pt x="26" y="80"/>
                  </a:lnTo>
                  <a:lnTo>
                    <a:pt x="33" y="67"/>
                  </a:lnTo>
                  <a:lnTo>
                    <a:pt x="39" y="54"/>
                  </a:lnTo>
                  <a:lnTo>
                    <a:pt x="47" y="42"/>
                  </a:lnTo>
                  <a:lnTo>
                    <a:pt x="57" y="33"/>
                  </a:lnTo>
                  <a:lnTo>
                    <a:pt x="63" y="26"/>
                  </a:lnTo>
                  <a:lnTo>
                    <a:pt x="70" y="22"/>
                  </a:lnTo>
                  <a:lnTo>
                    <a:pt x="79" y="16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6" y="3"/>
                  </a:lnTo>
                  <a:lnTo>
                    <a:pt x="122" y="1"/>
                  </a:lnTo>
                  <a:lnTo>
                    <a:pt x="128" y="1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1" y="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13" name="Freeform 484"/>
            <p:cNvSpPr>
              <a:spLocks/>
            </p:cNvSpPr>
            <p:nvPr/>
          </p:nvSpPr>
          <p:spPr bwMode="auto">
            <a:xfrm>
              <a:off x="6929" y="3928"/>
              <a:ext cx="39" cy="14"/>
            </a:xfrm>
            <a:custGeom>
              <a:avLst/>
              <a:gdLst>
                <a:gd name="T0" fmla="*/ 0 w 154"/>
                <a:gd name="T1" fmla="*/ 0 h 57"/>
                <a:gd name="T2" fmla="*/ 0 w 154"/>
                <a:gd name="T3" fmla="*/ 0 h 57"/>
                <a:gd name="T4" fmla="*/ 0 w 154"/>
                <a:gd name="T5" fmla="*/ 0 h 57"/>
                <a:gd name="T6" fmla="*/ 0 w 154"/>
                <a:gd name="T7" fmla="*/ 0 h 57"/>
                <a:gd name="T8" fmla="*/ 0 w 154"/>
                <a:gd name="T9" fmla="*/ 0 h 57"/>
                <a:gd name="T10" fmla="*/ 0 w 154"/>
                <a:gd name="T11" fmla="*/ 0 h 57"/>
                <a:gd name="T12" fmla="*/ 0 w 154"/>
                <a:gd name="T13" fmla="*/ 0 h 57"/>
                <a:gd name="T14" fmla="*/ 0 w 154"/>
                <a:gd name="T15" fmla="*/ 0 h 57"/>
                <a:gd name="T16" fmla="*/ 0 w 154"/>
                <a:gd name="T17" fmla="*/ 0 h 57"/>
                <a:gd name="T18" fmla="*/ 0 w 154"/>
                <a:gd name="T19" fmla="*/ 0 h 57"/>
                <a:gd name="T20" fmla="*/ 0 w 154"/>
                <a:gd name="T21" fmla="*/ 0 h 57"/>
                <a:gd name="T22" fmla="*/ 0 w 154"/>
                <a:gd name="T23" fmla="*/ 0 h 57"/>
                <a:gd name="T24" fmla="*/ 0 w 154"/>
                <a:gd name="T25" fmla="*/ 0 h 57"/>
                <a:gd name="T26" fmla="*/ 0 w 154"/>
                <a:gd name="T27" fmla="*/ 0 h 57"/>
                <a:gd name="T28" fmla="*/ 0 w 154"/>
                <a:gd name="T29" fmla="*/ 0 h 57"/>
                <a:gd name="T30" fmla="*/ 0 w 154"/>
                <a:gd name="T31" fmla="*/ 0 h 57"/>
                <a:gd name="T32" fmla="*/ 0 w 154"/>
                <a:gd name="T33" fmla="*/ 0 h 57"/>
                <a:gd name="T34" fmla="*/ 0 w 154"/>
                <a:gd name="T35" fmla="*/ 0 h 57"/>
                <a:gd name="T36" fmla="*/ 0 w 154"/>
                <a:gd name="T37" fmla="*/ 0 h 57"/>
                <a:gd name="T38" fmla="*/ 0 w 154"/>
                <a:gd name="T39" fmla="*/ 0 h 57"/>
                <a:gd name="T40" fmla="*/ 0 w 154"/>
                <a:gd name="T41" fmla="*/ 0 h 57"/>
                <a:gd name="T42" fmla="*/ 0 w 154"/>
                <a:gd name="T43" fmla="*/ 0 h 57"/>
                <a:gd name="T44" fmla="*/ 0 w 154"/>
                <a:gd name="T45" fmla="*/ 0 h 57"/>
                <a:gd name="T46" fmla="*/ 0 w 154"/>
                <a:gd name="T47" fmla="*/ 0 h 57"/>
                <a:gd name="T48" fmla="*/ 0 w 154"/>
                <a:gd name="T49" fmla="*/ 0 h 57"/>
                <a:gd name="T50" fmla="*/ 0 w 154"/>
                <a:gd name="T51" fmla="*/ 0 h 57"/>
                <a:gd name="T52" fmla="*/ 0 w 154"/>
                <a:gd name="T53" fmla="*/ 0 h 57"/>
                <a:gd name="T54" fmla="*/ 0 w 154"/>
                <a:gd name="T55" fmla="*/ 0 h 57"/>
                <a:gd name="T56" fmla="*/ 0 w 154"/>
                <a:gd name="T57" fmla="*/ 0 h 57"/>
                <a:gd name="T58" fmla="*/ 0 w 154"/>
                <a:gd name="T59" fmla="*/ 0 h 57"/>
                <a:gd name="T60" fmla="*/ 0 w 154"/>
                <a:gd name="T61" fmla="*/ 0 h 57"/>
                <a:gd name="T62" fmla="*/ 0 w 154"/>
                <a:gd name="T63" fmla="*/ 0 h 57"/>
                <a:gd name="T64" fmla="*/ 0 w 154"/>
                <a:gd name="T65" fmla="*/ 0 h 57"/>
                <a:gd name="T66" fmla="*/ 0 w 154"/>
                <a:gd name="T67" fmla="*/ 0 h 57"/>
                <a:gd name="T68" fmla="*/ 0 w 154"/>
                <a:gd name="T69" fmla="*/ 0 h 57"/>
                <a:gd name="T70" fmla="*/ 0 w 154"/>
                <a:gd name="T71" fmla="*/ 0 h 57"/>
                <a:gd name="T72" fmla="*/ 0 w 154"/>
                <a:gd name="T73" fmla="*/ 0 h 57"/>
                <a:gd name="T74" fmla="*/ 0 w 154"/>
                <a:gd name="T75" fmla="*/ 0 h 57"/>
                <a:gd name="T76" fmla="*/ 0 w 154"/>
                <a:gd name="T77" fmla="*/ 0 h 57"/>
                <a:gd name="T78" fmla="*/ 0 w 154"/>
                <a:gd name="T79" fmla="*/ 0 h 57"/>
                <a:gd name="T80" fmla="*/ 0 w 154"/>
                <a:gd name="T81" fmla="*/ 0 h 57"/>
                <a:gd name="T82" fmla="*/ 0 w 154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"/>
                <a:gd name="T127" fmla="*/ 0 h 57"/>
                <a:gd name="T128" fmla="*/ 154 w 154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" h="57">
                  <a:moveTo>
                    <a:pt x="146" y="0"/>
                  </a:moveTo>
                  <a:lnTo>
                    <a:pt x="154" y="4"/>
                  </a:lnTo>
                  <a:lnTo>
                    <a:pt x="152" y="7"/>
                  </a:lnTo>
                  <a:lnTo>
                    <a:pt x="148" y="7"/>
                  </a:lnTo>
                  <a:lnTo>
                    <a:pt x="145" y="10"/>
                  </a:lnTo>
                  <a:lnTo>
                    <a:pt x="139" y="11"/>
                  </a:lnTo>
                  <a:lnTo>
                    <a:pt x="133" y="14"/>
                  </a:lnTo>
                  <a:lnTo>
                    <a:pt x="126" y="17"/>
                  </a:lnTo>
                  <a:lnTo>
                    <a:pt x="120" y="18"/>
                  </a:lnTo>
                  <a:lnTo>
                    <a:pt x="112" y="20"/>
                  </a:lnTo>
                  <a:lnTo>
                    <a:pt x="106" y="22"/>
                  </a:lnTo>
                  <a:lnTo>
                    <a:pt x="99" y="24"/>
                  </a:lnTo>
                  <a:lnTo>
                    <a:pt x="93" y="26"/>
                  </a:lnTo>
                  <a:lnTo>
                    <a:pt x="87" y="27"/>
                  </a:lnTo>
                  <a:lnTo>
                    <a:pt x="86" y="31"/>
                  </a:lnTo>
                  <a:lnTo>
                    <a:pt x="75" y="34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3" y="46"/>
                  </a:lnTo>
                  <a:lnTo>
                    <a:pt x="32" y="49"/>
                  </a:lnTo>
                  <a:lnTo>
                    <a:pt x="21" y="51"/>
                  </a:lnTo>
                  <a:lnTo>
                    <a:pt x="10" y="5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3" y="38"/>
                  </a:lnTo>
                  <a:lnTo>
                    <a:pt x="20" y="35"/>
                  </a:lnTo>
                  <a:lnTo>
                    <a:pt x="30" y="31"/>
                  </a:lnTo>
                  <a:lnTo>
                    <a:pt x="37" y="27"/>
                  </a:lnTo>
                  <a:lnTo>
                    <a:pt x="45" y="24"/>
                  </a:lnTo>
                  <a:lnTo>
                    <a:pt x="55" y="21"/>
                  </a:lnTo>
                  <a:lnTo>
                    <a:pt x="66" y="21"/>
                  </a:lnTo>
                  <a:lnTo>
                    <a:pt x="73" y="16"/>
                  </a:lnTo>
                  <a:lnTo>
                    <a:pt x="83" y="12"/>
                  </a:lnTo>
                  <a:lnTo>
                    <a:pt x="92" y="9"/>
                  </a:lnTo>
                  <a:lnTo>
                    <a:pt x="103" y="7"/>
                  </a:lnTo>
                  <a:lnTo>
                    <a:pt x="114" y="5"/>
                  </a:lnTo>
                  <a:lnTo>
                    <a:pt x="125" y="4"/>
                  </a:lnTo>
                  <a:lnTo>
                    <a:pt x="136" y="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14" name="Freeform 485"/>
            <p:cNvSpPr>
              <a:spLocks/>
            </p:cNvSpPr>
            <p:nvPr/>
          </p:nvSpPr>
          <p:spPr bwMode="auto">
            <a:xfrm>
              <a:off x="6565" y="3928"/>
              <a:ext cx="80" cy="14"/>
            </a:xfrm>
            <a:custGeom>
              <a:avLst/>
              <a:gdLst>
                <a:gd name="T0" fmla="*/ 0 w 318"/>
                <a:gd name="T1" fmla="*/ 0 h 54"/>
                <a:gd name="T2" fmla="*/ 0 w 318"/>
                <a:gd name="T3" fmla="*/ 0 h 54"/>
                <a:gd name="T4" fmla="*/ 0 w 318"/>
                <a:gd name="T5" fmla="*/ 0 h 54"/>
                <a:gd name="T6" fmla="*/ 0 w 318"/>
                <a:gd name="T7" fmla="*/ 0 h 54"/>
                <a:gd name="T8" fmla="*/ 0 w 318"/>
                <a:gd name="T9" fmla="*/ 0 h 54"/>
                <a:gd name="T10" fmla="*/ 0 w 318"/>
                <a:gd name="T11" fmla="*/ 0 h 54"/>
                <a:gd name="T12" fmla="*/ 0 w 318"/>
                <a:gd name="T13" fmla="*/ 0 h 54"/>
                <a:gd name="T14" fmla="*/ 0 w 318"/>
                <a:gd name="T15" fmla="*/ 0 h 54"/>
                <a:gd name="T16" fmla="*/ 0 w 318"/>
                <a:gd name="T17" fmla="*/ 0 h 54"/>
                <a:gd name="T18" fmla="*/ 0 w 318"/>
                <a:gd name="T19" fmla="*/ 0 h 54"/>
                <a:gd name="T20" fmla="*/ 0 w 318"/>
                <a:gd name="T21" fmla="*/ 0 h 54"/>
                <a:gd name="T22" fmla="*/ 0 w 318"/>
                <a:gd name="T23" fmla="*/ 0 h 54"/>
                <a:gd name="T24" fmla="*/ 0 w 318"/>
                <a:gd name="T25" fmla="*/ 0 h 54"/>
                <a:gd name="T26" fmla="*/ 0 w 318"/>
                <a:gd name="T27" fmla="*/ 0 h 54"/>
                <a:gd name="T28" fmla="*/ 0 w 318"/>
                <a:gd name="T29" fmla="*/ 0 h 54"/>
                <a:gd name="T30" fmla="*/ 0 w 318"/>
                <a:gd name="T31" fmla="*/ 0 h 54"/>
                <a:gd name="T32" fmla="*/ 0 w 318"/>
                <a:gd name="T33" fmla="*/ 0 h 54"/>
                <a:gd name="T34" fmla="*/ 0 w 318"/>
                <a:gd name="T35" fmla="*/ 0 h 54"/>
                <a:gd name="T36" fmla="*/ 0 w 318"/>
                <a:gd name="T37" fmla="*/ 0 h 54"/>
                <a:gd name="T38" fmla="*/ 0 w 318"/>
                <a:gd name="T39" fmla="*/ 0 h 54"/>
                <a:gd name="T40" fmla="*/ 0 w 318"/>
                <a:gd name="T41" fmla="*/ 0 h 54"/>
                <a:gd name="T42" fmla="*/ 0 w 318"/>
                <a:gd name="T43" fmla="*/ 0 h 54"/>
                <a:gd name="T44" fmla="*/ 0 w 318"/>
                <a:gd name="T45" fmla="*/ 0 h 54"/>
                <a:gd name="T46" fmla="*/ 0 w 318"/>
                <a:gd name="T47" fmla="*/ 0 h 54"/>
                <a:gd name="T48" fmla="*/ 0 w 318"/>
                <a:gd name="T49" fmla="*/ 0 h 54"/>
                <a:gd name="T50" fmla="*/ 0 w 318"/>
                <a:gd name="T51" fmla="*/ 0 h 54"/>
                <a:gd name="T52" fmla="*/ 0 w 318"/>
                <a:gd name="T53" fmla="*/ 0 h 54"/>
                <a:gd name="T54" fmla="*/ 0 w 318"/>
                <a:gd name="T55" fmla="*/ 0 h 54"/>
                <a:gd name="T56" fmla="*/ 0 w 318"/>
                <a:gd name="T57" fmla="*/ 0 h 54"/>
                <a:gd name="T58" fmla="*/ 0 w 318"/>
                <a:gd name="T59" fmla="*/ 0 h 54"/>
                <a:gd name="T60" fmla="*/ 0 w 318"/>
                <a:gd name="T61" fmla="*/ 0 h 54"/>
                <a:gd name="T62" fmla="*/ 0 w 318"/>
                <a:gd name="T63" fmla="*/ 0 h 54"/>
                <a:gd name="T64" fmla="*/ 0 w 318"/>
                <a:gd name="T65" fmla="*/ 0 h 54"/>
                <a:gd name="T66" fmla="*/ 0 w 318"/>
                <a:gd name="T67" fmla="*/ 0 h 54"/>
                <a:gd name="T68" fmla="*/ 0 w 318"/>
                <a:gd name="T69" fmla="*/ 0 h 54"/>
                <a:gd name="T70" fmla="*/ 0 w 318"/>
                <a:gd name="T71" fmla="*/ 0 h 54"/>
                <a:gd name="T72" fmla="*/ 0 w 318"/>
                <a:gd name="T73" fmla="*/ 0 h 54"/>
                <a:gd name="T74" fmla="*/ 0 w 318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8"/>
                <a:gd name="T115" fmla="*/ 0 h 54"/>
                <a:gd name="T116" fmla="*/ 318 w 318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8" h="54">
                  <a:moveTo>
                    <a:pt x="0" y="2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57" y="1"/>
                  </a:lnTo>
                  <a:lnTo>
                    <a:pt x="79" y="2"/>
                  </a:lnTo>
                  <a:lnTo>
                    <a:pt x="98" y="3"/>
                  </a:lnTo>
                  <a:lnTo>
                    <a:pt x="118" y="4"/>
                  </a:lnTo>
                  <a:lnTo>
                    <a:pt x="138" y="7"/>
                  </a:lnTo>
                  <a:lnTo>
                    <a:pt x="159" y="10"/>
                  </a:lnTo>
                  <a:lnTo>
                    <a:pt x="177" y="13"/>
                  </a:lnTo>
                  <a:lnTo>
                    <a:pt x="196" y="15"/>
                  </a:lnTo>
                  <a:lnTo>
                    <a:pt x="216" y="17"/>
                  </a:lnTo>
                  <a:lnTo>
                    <a:pt x="236" y="20"/>
                  </a:lnTo>
                  <a:lnTo>
                    <a:pt x="255" y="21"/>
                  </a:lnTo>
                  <a:lnTo>
                    <a:pt x="275" y="23"/>
                  </a:lnTo>
                  <a:lnTo>
                    <a:pt x="296" y="24"/>
                  </a:lnTo>
                  <a:lnTo>
                    <a:pt x="318" y="26"/>
                  </a:lnTo>
                  <a:lnTo>
                    <a:pt x="315" y="33"/>
                  </a:lnTo>
                  <a:lnTo>
                    <a:pt x="314" y="40"/>
                  </a:lnTo>
                  <a:lnTo>
                    <a:pt x="313" y="47"/>
                  </a:lnTo>
                  <a:lnTo>
                    <a:pt x="313" y="54"/>
                  </a:lnTo>
                  <a:lnTo>
                    <a:pt x="309" y="53"/>
                  </a:lnTo>
                  <a:lnTo>
                    <a:pt x="301" y="51"/>
                  </a:lnTo>
                  <a:lnTo>
                    <a:pt x="289" y="49"/>
                  </a:lnTo>
                  <a:lnTo>
                    <a:pt x="273" y="47"/>
                  </a:lnTo>
                  <a:lnTo>
                    <a:pt x="254" y="45"/>
                  </a:lnTo>
                  <a:lnTo>
                    <a:pt x="233" y="42"/>
                  </a:lnTo>
                  <a:lnTo>
                    <a:pt x="210" y="38"/>
                  </a:lnTo>
                  <a:lnTo>
                    <a:pt x="187" y="35"/>
                  </a:lnTo>
                  <a:lnTo>
                    <a:pt x="161" y="31"/>
                  </a:lnTo>
                  <a:lnTo>
                    <a:pt x="137" y="27"/>
                  </a:lnTo>
                  <a:lnTo>
                    <a:pt x="110" y="22"/>
                  </a:lnTo>
                  <a:lnTo>
                    <a:pt x="86" y="18"/>
                  </a:lnTo>
                  <a:lnTo>
                    <a:pt x="60" y="14"/>
                  </a:lnTo>
                  <a:lnTo>
                    <a:pt x="38" y="9"/>
                  </a:lnTo>
                  <a:lnTo>
                    <a:pt x="1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15" name="Freeform 486"/>
            <p:cNvSpPr>
              <a:spLocks/>
            </p:cNvSpPr>
            <p:nvPr/>
          </p:nvSpPr>
          <p:spPr bwMode="auto">
            <a:xfrm>
              <a:off x="6680" y="3932"/>
              <a:ext cx="26" cy="27"/>
            </a:xfrm>
            <a:custGeom>
              <a:avLst/>
              <a:gdLst>
                <a:gd name="T0" fmla="*/ 0 w 101"/>
                <a:gd name="T1" fmla="*/ 0 h 108"/>
                <a:gd name="T2" fmla="*/ 0 w 101"/>
                <a:gd name="T3" fmla="*/ 0 h 108"/>
                <a:gd name="T4" fmla="*/ 0 w 101"/>
                <a:gd name="T5" fmla="*/ 0 h 108"/>
                <a:gd name="T6" fmla="*/ 0 w 101"/>
                <a:gd name="T7" fmla="*/ 0 h 108"/>
                <a:gd name="T8" fmla="*/ 0 w 101"/>
                <a:gd name="T9" fmla="*/ 0 h 108"/>
                <a:gd name="T10" fmla="*/ 0 w 101"/>
                <a:gd name="T11" fmla="*/ 0 h 108"/>
                <a:gd name="T12" fmla="*/ 0 w 101"/>
                <a:gd name="T13" fmla="*/ 0 h 108"/>
                <a:gd name="T14" fmla="*/ 0 w 101"/>
                <a:gd name="T15" fmla="*/ 0 h 108"/>
                <a:gd name="T16" fmla="*/ 0 w 101"/>
                <a:gd name="T17" fmla="*/ 0 h 108"/>
                <a:gd name="T18" fmla="*/ 0 w 101"/>
                <a:gd name="T19" fmla="*/ 0 h 108"/>
                <a:gd name="T20" fmla="*/ 0 w 101"/>
                <a:gd name="T21" fmla="*/ 0 h 108"/>
                <a:gd name="T22" fmla="*/ 0 w 101"/>
                <a:gd name="T23" fmla="*/ 0 h 108"/>
                <a:gd name="T24" fmla="*/ 0 w 101"/>
                <a:gd name="T25" fmla="*/ 0 h 108"/>
                <a:gd name="T26" fmla="*/ 0 w 101"/>
                <a:gd name="T27" fmla="*/ 0 h 108"/>
                <a:gd name="T28" fmla="*/ 0 w 101"/>
                <a:gd name="T29" fmla="*/ 0 h 108"/>
                <a:gd name="T30" fmla="*/ 0 w 101"/>
                <a:gd name="T31" fmla="*/ 0 h 108"/>
                <a:gd name="T32" fmla="*/ 0 w 101"/>
                <a:gd name="T33" fmla="*/ 0 h 108"/>
                <a:gd name="T34" fmla="*/ 0 w 101"/>
                <a:gd name="T35" fmla="*/ 0 h 108"/>
                <a:gd name="T36" fmla="*/ 0 w 101"/>
                <a:gd name="T37" fmla="*/ 0 h 108"/>
                <a:gd name="T38" fmla="*/ 0 w 101"/>
                <a:gd name="T39" fmla="*/ 0 h 108"/>
                <a:gd name="T40" fmla="*/ 0 w 101"/>
                <a:gd name="T41" fmla="*/ 0 h 108"/>
                <a:gd name="T42" fmla="*/ 0 w 101"/>
                <a:gd name="T43" fmla="*/ 0 h 108"/>
                <a:gd name="T44" fmla="*/ 0 w 101"/>
                <a:gd name="T45" fmla="*/ 0 h 108"/>
                <a:gd name="T46" fmla="*/ 0 w 101"/>
                <a:gd name="T47" fmla="*/ 0 h 108"/>
                <a:gd name="T48" fmla="*/ 0 w 101"/>
                <a:gd name="T49" fmla="*/ 0 h 108"/>
                <a:gd name="T50" fmla="*/ 0 w 101"/>
                <a:gd name="T51" fmla="*/ 0 h 108"/>
                <a:gd name="T52" fmla="*/ 0 w 101"/>
                <a:gd name="T53" fmla="*/ 0 h 108"/>
                <a:gd name="T54" fmla="*/ 0 w 101"/>
                <a:gd name="T55" fmla="*/ 0 h 108"/>
                <a:gd name="T56" fmla="*/ 0 w 101"/>
                <a:gd name="T57" fmla="*/ 0 h 108"/>
                <a:gd name="T58" fmla="*/ 0 w 101"/>
                <a:gd name="T59" fmla="*/ 0 h 108"/>
                <a:gd name="T60" fmla="*/ 0 w 101"/>
                <a:gd name="T61" fmla="*/ 0 h 108"/>
                <a:gd name="T62" fmla="*/ 0 w 101"/>
                <a:gd name="T63" fmla="*/ 0 h 108"/>
                <a:gd name="T64" fmla="*/ 0 w 101"/>
                <a:gd name="T65" fmla="*/ 0 h 108"/>
                <a:gd name="T66" fmla="*/ 0 w 101"/>
                <a:gd name="T67" fmla="*/ 0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108"/>
                <a:gd name="T104" fmla="*/ 101 w 101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108">
                  <a:moveTo>
                    <a:pt x="60" y="2"/>
                  </a:moveTo>
                  <a:lnTo>
                    <a:pt x="73" y="5"/>
                  </a:lnTo>
                  <a:lnTo>
                    <a:pt x="83" y="11"/>
                  </a:lnTo>
                  <a:lnTo>
                    <a:pt x="90" y="18"/>
                  </a:lnTo>
                  <a:lnTo>
                    <a:pt x="96" y="28"/>
                  </a:lnTo>
                  <a:lnTo>
                    <a:pt x="100" y="37"/>
                  </a:lnTo>
                  <a:lnTo>
                    <a:pt x="101" y="48"/>
                  </a:lnTo>
                  <a:lnTo>
                    <a:pt x="101" y="59"/>
                  </a:lnTo>
                  <a:lnTo>
                    <a:pt x="98" y="71"/>
                  </a:lnTo>
                  <a:lnTo>
                    <a:pt x="94" y="80"/>
                  </a:lnTo>
                  <a:lnTo>
                    <a:pt x="88" y="90"/>
                  </a:lnTo>
                  <a:lnTo>
                    <a:pt x="80" y="96"/>
                  </a:lnTo>
                  <a:lnTo>
                    <a:pt x="72" y="104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2"/>
                  </a:lnTo>
                  <a:lnTo>
                    <a:pt x="19" y="98"/>
                  </a:lnTo>
                  <a:lnTo>
                    <a:pt x="13" y="94"/>
                  </a:lnTo>
                  <a:lnTo>
                    <a:pt x="6" y="86"/>
                  </a:lnTo>
                  <a:lnTo>
                    <a:pt x="3" y="80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5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16" name="Freeform 487"/>
            <p:cNvSpPr>
              <a:spLocks/>
            </p:cNvSpPr>
            <p:nvPr/>
          </p:nvSpPr>
          <p:spPr bwMode="auto">
            <a:xfrm>
              <a:off x="6875" y="3933"/>
              <a:ext cx="7" cy="5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w 28"/>
                <a:gd name="T21" fmla="*/ 0 h 18"/>
                <a:gd name="T22" fmla="*/ 0 w 28"/>
                <a:gd name="T23" fmla="*/ 0 h 18"/>
                <a:gd name="T24" fmla="*/ 0 w 28"/>
                <a:gd name="T25" fmla="*/ 0 h 18"/>
                <a:gd name="T26" fmla="*/ 0 w 28"/>
                <a:gd name="T27" fmla="*/ 0 h 18"/>
                <a:gd name="T28" fmla="*/ 0 w 28"/>
                <a:gd name="T29" fmla="*/ 0 h 18"/>
                <a:gd name="T30" fmla="*/ 0 w 28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8"/>
                <a:gd name="T50" fmla="*/ 28 w 28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8">
                  <a:moveTo>
                    <a:pt x="18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17" name="Freeform 488"/>
            <p:cNvSpPr>
              <a:spLocks/>
            </p:cNvSpPr>
            <p:nvPr/>
          </p:nvSpPr>
          <p:spPr bwMode="auto">
            <a:xfrm>
              <a:off x="7110" y="3937"/>
              <a:ext cx="38" cy="47"/>
            </a:xfrm>
            <a:custGeom>
              <a:avLst/>
              <a:gdLst>
                <a:gd name="T0" fmla="*/ 0 w 149"/>
                <a:gd name="T1" fmla="*/ 0 h 189"/>
                <a:gd name="T2" fmla="*/ 0 w 149"/>
                <a:gd name="T3" fmla="*/ 0 h 189"/>
                <a:gd name="T4" fmla="*/ 0 w 149"/>
                <a:gd name="T5" fmla="*/ 0 h 189"/>
                <a:gd name="T6" fmla="*/ 0 w 149"/>
                <a:gd name="T7" fmla="*/ 0 h 189"/>
                <a:gd name="T8" fmla="*/ 0 w 149"/>
                <a:gd name="T9" fmla="*/ 0 h 189"/>
                <a:gd name="T10" fmla="*/ 0 w 149"/>
                <a:gd name="T11" fmla="*/ 0 h 189"/>
                <a:gd name="T12" fmla="*/ 0 w 149"/>
                <a:gd name="T13" fmla="*/ 0 h 189"/>
                <a:gd name="T14" fmla="*/ 0 w 149"/>
                <a:gd name="T15" fmla="*/ 0 h 189"/>
                <a:gd name="T16" fmla="*/ 0 w 149"/>
                <a:gd name="T17" fmla="*/ 0 h 189"/>
                <a:gd name="T18" fmla="*/ 0 w 149"/>
                <a:gd name="T19" fmla="*/ 0 h 189"/>
                <a:gd name="T20" fmla="*/ 0 w 149"/>
                <a:gd name="T21" fmla="*/ 0 h 189"/>
                <a:gd name="T22" fmla="*/ 0 w 149"/>
                <a:gd name="T23" fmla="*/ 0 h 189"/>
                <a:gd name="T24" fmla="*/ 0 w 149"/>
                <a:gd name="T25" fmla="*/ 0 h 189"/>
                <a:gd name="T26" fmla="*/ 0 w 149"/>
                <a:gd name="T27" fmla="*/ 0 h 189"/>
                <a:gd name="T28" fmla="*/ 0 w 149"/>
                <a:gd name="T29" fmla="*/ 0 h 189"/>
                <a:gd name="T30" fmla="*/ 0 w 149"/>
                <a:gd name="T31" fmla="*/ 0 h 189"/>
                <a:gd name="T32" fmla="*/ 0 w 149"/>
                <a:gd name="T33" fmla="*/ 0 h 189"/>
                <a:gd name="T34" fmla="*/ 0 w 149"/>
                <a:gd name="T35" fmla="*/ 0 h 189"/>
                <a:gd name="T36" fmla="*/ 0 w 149"/>
                <a:gd name="T37" fmla="*/ 0 h 189"/>
                <a:gd name="T38" fmla="*/ 0 w 149"/>
                <a:gd name="T39" fmla="*/ 0 h 189"/>
                <a:gd name="T40" fmla="*/ 0 w 149"/>
                <a:gd name="T41" fmla="*/ 0 h 189"/>
                <a:gd name="T42" fmla="*/ 0 w 149"/>
                <a:gd name="T43" fmla="*/ 0 h 189"/>
                <a:gd name="T44" fmla="*/ 0 w 149"/>
                <a:gd name="T45" fmla="*/ 0 h 189"/>
                <a:gd name="T46" fmla="*/ 0 w 149"/>
                <a:gd name="T47" fmla="*/ 0 h 189"/>
                <a:gd name="T48" fmla="*/ 0 w 149"/>
                <a:gd name="T49" fmla="*/ 0 h 189"/>
                <a:gd name="T50" fmla="*/ 0 w 149"/>
                <a:gd name="T51" fmla="*/ 0 h 189"/>
                <a:gd name="T52" fmla="*/ 0 w 149"/>
                <a:gd name="T53" fmla="*/ 0 h 189"/>
                <a:gd name="T54" fmla="*/ 0 w 149"/>
                <a:gd name="T55" fmla="*/ 0 h 189"/>
                <a:gd name="T56" fmla="*/ 0 w 149"/>
                <a:gd name="T57" fmla="*/ 0 h 189"/>
                <a:gd name="T58" fmla="*/ 0 w 149"/>
                <a:gd name="T59" fmla="*/ 0 h 189"/>
                <a:gd name="T60" fmla="*/ 0 w 149"/>
                <a:gd name="T61" fmla="*/ 0 h 189"/>
                <a:gd name="T62" fmla="*/ 0 w 149"/>
                <a:gd name="T63" fmla="*/ 0 h 189"/>
                <a:gd name="T64" fmla="*/ 0 w 149"/>
                <a:gd name="T65" fmla="*/ 0 h 189"/>
                <a:gd name="T66" fmla="*/ 0 w 149"/>
                <a:gd name="T67" fmla="*/ 0 h 189"/>
                <a:gd name="T68" fmla="*/ 0 w 149"/>
                <a:gd name="T69" fmla="*/ 0 h 189"/>
                <a:gd name="T70" fmla="*/ 0 w 149"/>
                <a:gd name="T71" fmla="*/ 0 h 189"/>
                <a:gd name="T72" fmla="*/ 0 w 149"/>
                <a:gd name="T73" fmla="*/ 0 h 189"/>
                <a:gd name="T74" fmla="*/ 0 w 149"/>
                <a:gd name="T75" fmla="*/ 0 h 189"/>
                <a:gd name="T76" fmla="*/ 0 w 149"/>
                <a:gd name="T77" fmla="*/ 0 h 189"/>
                <a:gd name="T78" fmla="*/ 0 w 149"/>
                <a:gd name="T79" fmla="*/ 0 h 189"/>
                <a:gd name="T80" fmla="*/ 0 w 149"/>
                <a:gd name="T81" fmla="*/ 0 h 189"/>
                <a:gd name="T82" fmla="*/ 0 w 149"/>
                <a:gd name="T83" fmla="*/ 0 h 189"/>
                <a:gd name="T84" fmla="*/ 0 w 149"/>
                <a:gd name="T85" fmla="*/ 0 h 189"/>
                <a:gd name="T86" fmla="*/ 0 w 149"/>
                <a:gd name="T87" fmla="*/ 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"/>
                <a:gd name="T133" fmla="*/ 0 h 189"/>
                <a:gd name="T134" fmla="*/ 149 w 149"/>
                <a:gd name="T135" fmla="*/ 189 h 1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" h="189">
                  <a:moveTo>
                    <a:pt x="84" y="0"/>
                  </a:move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9" y="30"/>
                  </a:lnTo>
                  <a:lnTo>
                    <a:pt x="145" y="43"/>
                  </a:lnTo>
                  <a:lnTo>
                    <a:pt x="149" y="57"/>
                  </a:lnTo>
                  <a:lnTo>
                    <a:pt x="149" y="74"/>
                  </a:lnTo>
                  <a:lnTo>
                    <a:pt x="149" y="91"/>
                  </a:lnTo>
                  <a:lnTo>
                    <a:pt x="143" y="107"/>
                  </a:lnTo>
                  <a:lnTo>
                    <a:pt x="138" y="123"/>
                  </a:lnTo>
                  <a:lnTo>
                    <a:pt x="128" y="139"/>
                  </a:lnTo>
                  <a:lnTo>
                    <a:pt x="120" y="153"/>
                  </a:lnTo>
                  <a:lnTo>
                    <a:pt x="108" y="165"/>
                  </a:lnTo>
                  <a:lnTo>
                    <a:pt x="96" y="175"/>
                  </a:lnTo>
                  <a:lnTo>
                    <a:pt x="81" y="183"/>
                  </a:lnTo>
                  <a:lnTo>
                    <a:pt x="69" y="189"/>
                  </a:lnTo>
                  <a:lnTo>
                    <a:pt x="59" y="187"/>
                  </a:lnTo>
                  <a:lnTo>
                    <a:pt x="48" y="185"/>
                  </a:lnTo>
                  <a:lnTo>
                    <a:pt x="39" y="181"/>
                  </a:lnTo>
                  <a:lnTo>
                    <a:pt x="32" y="175"/>
                  </a:lnTo>
                  <a:lnTo>
                    <a:pt x="24" y="168"/>
                  </a:lnTo>
                  <a:lnTo>
                    <a:pt x="18" y="160"/>
                  </a:lnTo>
                  <a:lnTo>
                    <a:pt x="12" y="150"/>
                  </a:lnTo>
                  <a:lnTo>
                    <a:pt x="8" y="142"/>
                  </a:lnTo>
                  <a:lnTo>
                    <a:pt x="3" y="131"/>
                  </a:lnTo>
                  <a:lnTo>
                    <a:pt x="1" y="120"/>
                  </a:lnTo>
                  <a:lnTo>
                    <a:pt x="0" y="109"/>
                  </a:lnTo>
                  <a:lnTo>
                    <a:pt x="1" y="99"/>
                  </a:lnTo>
                  <a:lnTo>
                    <a:pt x="2" y="88"/>
                  </a:lnTo>
                  <a:lnTo>
                    <a:pt x="6" y="77"/>
                  </a:lnTo>
                  <a:lnTo>
                    <a:pt x="10" y="67"/>
                  </a:lnTo>
                  <a:lnTo>
                    <a:pt x="18" y="59"/>
                  </a:lnTo>
                  <a:lnTo>
                    <a:pt x="24" y="51"/>
                  </a:lnTo>
                  <a:lnTo>
                    <a:pt x="30" y="44"/>
                  </a:lnTo>
                  <a:lnTo>
                    <a:pt x="35" y="37"/>
                  </a:lnTo>
                  <a:lnTo>
                    <a:pt x="41" y="32"/>
                  </a:lnTo>
                  <a:lnTo>
                    <a:pt x="49" y="21"/>
                  </a:lnTo>
                  <a:lnTo>
                    <a:pt x="59" y="13"/>
                  </a:lnTo>
                  <a:lnTo>
                    <a:pt x="65" y="8"/>
                  </a:lnTo>
                  <a:lnTo>
                    <a:pt x="69" y="4"/>
                  </a:lnTo>
                  <a:lnTo>
                    <a:pt x="77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18" name="Freeform 489"/>
            <p:cNvSpPr>
              <a:spLocks/>
            </p:cNvSpPr>
            <p:nvPr/>
          </p:nvSpPr>
          <p:spPr bwMode="auto">
            <a:xfrm>
              <a:off x="7038" y="3948"/>
              <a:ext cx="38" cy="47"/>
            </a:xfrm>
            <a:custGeom>
              <a:avLst/>
              <a:gdLst>
                <a:gd name="T0" fmla="*/ 0 w 153"/>
                <a:gd name="T1" fmla="*/ 0 h 190"/>
                <a:gd name="T2" fmla="*/ 0 w 153"/>
                <a:gd name="T3" fmla="*/ 0 h 190"/>
                <a:gd name="T4" fmla="*/ 0 w 153"/>
                <a:gd name="T5" fmla="*/ 0 h 190"/>
                <a:gd name="T6" fmla="*/ 0 w 153"/>
                <a:gd name="T7" fmla="*/ 0 h 190"/>
                <a:gd name="T8" fmla="*/ 0 w 153"/>
                <a:gd name="T9" fmla="*/ 0 h 190"/>
                <a:gd name="T10" fmla="*/ 0 w 153"/>
                <a:gd name="T11" fmla="*/ 0 h 190"/>
                <a:gd name="T12" fmla="*/ 0 w 153"/>
                <a:gd name="T13" fmla="*/ 0 h 190"/>
                <a:gd name="T14" fmla="*/ 0 w 153"/>
                <a:gd name="T15" fmla="*/ 0 h 190"/>
                <a:gd name="T16" fmla="*/ 0 w 153"/>
                <a:gd name="T17" fmla="*/ 0 h 190"/>
                <a:gd name="T18" fmla="*/ 0 w 153"/>
                <a:gd name="T19" fmla="*/ 0 h 190"/>
                <a:gd name="T20" fmla="*/ 0 w 153"/>
                <a:gd name="T21" fmla="*/ 0 h 190"/>
                <a:gd name="T22" fmla="*/ 0 w 153"/>
                <a:gd name="T23" fmla="*/ 0 h 190"/>
                <a:gd name="T24" fmla="*/ 0 w 153"/>
                <a:gd name="T25" fmla="*/ 0 h 190"/>
                <a:gd name="T26" fmla="*/ 0 w 153"/>
                <a:gd name="T27" fmla="*/ 0 h 190"/>
                <a:gd name="T28" fmla="*/ 0 w 153"/>
                <a:gd name="T29" fmla="*/ 0 h 190"/>
                <a:gd name="T30" fmla="*/ 0 w 153"/>
                <a:gd name="T31" fmla="*/ 0 h 190"/>
                <a:gd name="T32" fmla="*/ 0 w 153"/>
                <a:gd name="T33" fmla="*/ 0 h 190"/>
                <a:gd name="T34" fmla="*/ 0 w 153"/>
                <a:gd name="T35" fmla="*/ 0 h 190"/>
                <a:gd name="T36" fmla="*/ 0 w 153"/>
                <a:gd name="T37" fmla="*/ 0 h 190"/>
                <a:gd name="T38" fmla="*/ 0 w 153"/>
                <a:gd name="T39" fmla="*/ 0 h 190"/>
                <a:gd name="T40" fmla="*/ 0 w 153"/>
                <a:gd name="T41" fmla="*/ 0 h 190"/>
                <a:gd name="T42" fmla="*/ 0 w 153"/>
                <a:gd name="T43" fmla="*/ 0 h 190"/>
                <a:gd name="T44" fmla="*/ 0 w 153"/>
                <a:gd name="T45" fmla="*/ 0 h 190"/>
                <a:gd name="T46" fmla="*/ 0 w 153"/>
                <a:gd name="T47" fmla="*/ 0 h 190"/>
                <a:gd name="T48" fmla="*/ 0 w 153"/>
                <a:gd name="T49" fmla="*/ 0 h 190"/>
                <a:gd name="T50" fmla="*/ 0 w 153"/>
                <a:gd name="T51" fmla="*/ 0 h 190"/>
                <a:gd name="T52" fmla="*/ 0 w 153"/>
                <a:gd name="T53" fmla="*/ 0 h 190"/>
                <a:gd name="T54" fmla="*/ 0 w 153"/>
                <a:gd name="T55" fmla="*/ 0 h 190"/>
                <a:gd name="T56" fmla="*/ 0 w 153"/>
                <a:gd name="T57" fmla="*/ 0 h 190"/>
                <a:gd name="T58" fmla="*/ 0 w 153"/>
                <a:gd name="T59" fmla="*/ 0 h 190"/>
                <a:gd name="T60" fmla="*/ 0 w 153"/>
                <a:gd name="T61" fmla="*/ 0 h 190"/>
                <a:gd name="T62" fmla="*/ 0 w 153"/>
                <a:gd name="T63" fmla="*/ 0 h 190"/>
                <a:gd name="T64" fmla="*/ 0 w 153"/>
                <a:gd name="T65" fmla="*/ 0 h 190"/>
                <a:gd name="T66" fmla="*/ 0 w 153"/>
                <a:gd name="T67" fmla="*/ 0 h 190"/>
                <a:gd name="T68" fmla="*/ 0 w 153"/>
                <a:gd name="T69" fmla="*/ 0 h 190"/>
                <a:gd name="T70" fmla="*/ 0 w 153"/>
                <a:gd name="T71" fmla="*/ 0 h 190"/>
                <a:gd name="T72" fmla="*/ 0 w 153"/>
                <a:gd name="T73" fmla="*/ 0 h 190"/>
                <a:gd name="T74" fmla="*/ 0 w 153"/>
                <a:gd name="T75" fmla="*/ 0 h 190"/>
                <a:gd name="T76" fmla="*/ 0 w 153"/>
                <a:gd name="T77" fmla="*/ 0 h 190"/>
                <a:gd name="T78" fmla="*/ 0 w 153"/>
                <a:gd name="T79" fmla="*/ 0 h 190"/>
                <a:gd name="T80" fmla="*/ 0 w 153"/>
                <a:gd name="T81" fmla="*/ 0 h 190"/>
                <a:gd name="T82" fmla="*/ 0 w 153"/>
                <a:gd name="T83" fmla="*/ 0 h 190"/>
                <a:gd name="T84" fmla="*/ 0 w 153"/>
                <a:gd name="T85" fmla="*/ 0 h 190"/>
                <a:gd name="T86" fmla="*/ 0 w 153"/>
                <a:gd name="T87" fmla="*/ 0 h 190"/>
                <a:gd name="T88" fmla="*/ 0 w 153"/>
                <a:gd name="T89" fmla="*/ 0 h 190"/>
                <a:gd name="T90" fmla="*/ 0 w 153"/>
                <a:gd name="T91" fmla="*/ 0 h 1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3"/>
                <a:gd name="T139" fmla="*/ 0 h 190"/>
                <a:gd name="T140" fmla="*/ 153 w 153"/>
                <a:gd name="T141" fmla="*/ 190 h 1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3" h="190">
                  <a:moveTo>
                    <a:pt x="85" y="0"/>
                  </a:moveTo>
                  <a:lnTo>
                    <a:pt x="105" y="3"/>
                  </a:lnTo>
                  <a:lnTo>
                    <a:pt x="121" y="8"/>
                  </a:lnTo>
                  <a:lnTo>
                    <a:pt x="134" y="16"/>
                  </a:lnTo>
                  <a:lnTo>
                    <a:pt x="144" y="28"/>
                  </a:lnTo>
                  <a:lnTo>
                    <a:pt x="151" y="40"/>
                  </a:lnTo>
                  <a:lnTo>
                    <a:pt x="153" y="55"/>
                  </a:lnTo>
                  <a:lnTo>
                    <a:pt x="153" y="70"/>
                  </a:lnTo>
                  <a:lnTo>
                    <a:pt x="153" y="87"/>
                  </a:lnTo>
                  <a:lnTo>
                    <a:pt x="148" y="103"/>
                  </a:lnTo>
                  <a:lnTo>
                    <a:pt x="142" y="118"/>
                  </a:lnTo>
                  <a:lnTo>
                    <a:pt x="134" y="133"/>
                  </a:lnTo>
                  <a:lnTo>
                    <a:pt x="126" y="149"/>
                  </a:lnTo>
                  <a:lnTo>
                    <a:pt x="114" y="162"/>
                  </a:lnTo>
                  <a:lnTo>
                    <a:pt x="101" y="173"/>
                  </a:lnTo>
                  <a:lnTo>
                    <a:pt x="87" y="182"/>
                  </a:lnTo>
                  <a:lnTo>
                    <a:pt x="74" y="190"/>
                  </a:lnTo>
                  <a:lnTo>
                    <a:pt x="65" y="189"/>
                  </a:lnTo>
                  <a:lnTo>
                    <a:pt x="57" y="186"/>
                  </a:lnTo>
                  <a:lnTo>
                    <a:pt x="47" y="182"/>
                  </a:lnTo>
                  <a:lnTo>
                    <a:pt x="40" y="178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17" y="156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3" y="129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5" y="92"/>
                  </a:lnTo>
                  <a:lnTo>
                    <a:pt x="10" y="84"/>
                  </a:lnTo>
                  <a:lnTo>
                    <a:pt x="18" y="76"/>
                  </a:lnTo>
                  <a:lnTo>
                    <a:pt x="20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7" y="51"/>
                  </a:lnTo>
                  <a:lnTo>
                    <a:pt x="30" y="45"/>
                  </a:lnTo>
                  <a:lnTo>
                    <a:pt x="34" y="40"/>
                  </a:lnTo>
                  <a:lnTo>
                    <a:pt x="38" y="35"/>
                  </a:lnTo>
                  <a:lnTo>
                    <a:pt x="44" y="32"/>
                  </a:lnTo>
                  <a:lnTo>
                    <a:pt x="52" y="22"/>
                  </a:lnTo>
                  <a:lnTo>
                    <a:pt x="63" y="15"/>
                  </a:lnTo>
                  <a:lnTo>
                    <a:pt x="73" y="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19" name="Freeform 490"/>
            <p:cNvSpPr>
              <a:spLocks/>
            </p:cNvSpPr>
            <p:nvPr/>
          </p:nvSpPr>
          <p:spPr bwMode="auto">
            <a:xfrm>
              <a:off x="7125" y="3951"/>
              <a:ext cx="13" cy="18"/>
            </a:xfrm>
            <a:custGeom>
              <a:avLst/>
              <a:gdLst>
                <a:gd name="T0" fmla="*/ 0 w 54"/>
                <a:gd name="T1" fmla="*/ 0 h 72"/>
                <a:gd name="T2" fmla="*/ 0 w 54"/>
                <a:gd name="T3" fmla="*/ 0 h 72"/>
                <a:gd name="T4" fmla="*/ 0 w 54"/>
                <a:gd name="T5" fmla="*/ 0 h 72"/>
                <a:gd name="T6" fmla="*/ 0 w 54"/>
                <a:gd name="T7" fmla="*/ 0 h 72"/>
                <a:gd name="T8" fmla="*/ 0 w 54"/>
                <a:gd name="T9" fmla="*/ 0 h 72"/>
                <a:gd name="T10" fmla="*/ 0 w 54"/>
                <a:gd name="T11" fmla="*/ 0 h 72"/>
                <a:gd name="T12" fmla="*/ 0 w 54"/>
                <a:gd name="T13" fmla="*/ 0 h 72"/>
                <a:gd name="T14" fmla="*/ 0 w 54"/>
                <a:gd name="T15" fmla="*/ 0 h 72"/>
                <a:gd name="T16" fmla="*/ 0 w 54"/>
                <a:gd name="T17" fmla="*/ 0 h 72"/>
                <a:gd name="T18" fmla="*/ 0 w 54"/>
                <a:gd name="T19" fmla="*/ 0 h 72"/>
                <a:gd name="T20" fmla="*/ 0 w 54"/>
                <a:gd name="T21" fmla="*/ 0 h 72"/>
                <a:gd name="T22" fmla="*/ 0 w 54"/>
                <a:gd name="T23" fmla="*/ 0 h 72"/>
                <a:gd name="T24" fmla="*/ 0 w 54"/>
                <a:gd name="T25" fmla="*/ 0 h 72"/>
                <a:gd name="T26" fmla="*/ 0 w 54"/>
                <a:gd name="T27" fmla="*/ 0 h 72"/>
                <a:gd name="T28" fmla="*/ 0 w 54"/>
                <a:gd name="T29" fmla="*/ 0 h 72"/>
                <a:gd name="T30" fmla="*/ 0 w 54"/>
                <a:gd name="T31" fmla="*/ 0 h 72"/>
                <a:gd name="T32" fmla="*/ 0 w 54"/>
                <a:gd name="T33" fmla="*/ 0 h 72"/>
                <a:gd name="T34" fmla="*/ 0 w 54"/>
                <a:gd name="T35" fmla="*/ 0 h 72"/>
                <a:gd name="T36" fmla="*/ 0 w 54"/>
                <a:gd name="T37" fmla="*/ 0 h 72"/>
                <a:gd name="T38" fmla="*/ 0 w 54"/>
                <a:gd name="T39" fmla="*/ 0 h 72"/>
                <a:gd name="T40" fmla="*/ 0 w 54"/>
                <a:gd name="T41" fmla="*/ 0 h 72"/>
                <a:gd name="T42" fmla="*/ 0 w 54"/>
                <a:gd name="T43" fmla="*/ 0 h 72"/>
                <a:gd name="T44" fmla="*/ 0 w 54"/>
                <a:gd name="T45" fmla="*/ 0 h 72"/>
                <a:gd name="T46" fmla="*/ 0 w 54"/>
                <a:gd name="T47" fmla="*/ 0 h 72"/>
                <a:gd name="T48" fmla="*/ 0 w 54"/>
                <a:gd name="T49" fmla="*/ 0 h 72"/>
                <a:gd name="T50" fmla="*/ 0 w 54"/>
                <a:gd name="T51" fmla="*/ 0 h 72"/>
                <a:gd name="T52" fmla="*/ 0 w 54"/>
                <a:gd name="T53" fmla="*/ 0 h 72"/>
                <a:gd name="T54" fmla="*/ 0 w 54"/>
                <a:gd name="T55" fmla="*/ 0 h 72"/>
                <a:gd name="T56" fmla="*/ 0 w 54"/>
                <a:gd name="T57" fmla="*/ 0 h 72"/>
                <a:gd name="T58" fmla="*/ 0 w 54"/>
                <a:gd name="T59" fmla="*/ 0 h 72"/>
                <a:gd name="T60" fmla="*/ 0 w 54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72"/>
                <a:gd name="T95" fmla="*/ 54 w 54"/>
                <a:gd name="T96" fmla="*/ 72 h 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72">
                  <a:moveTo>
                    <a:pt x="19" y="1"/>
                  </a:moveTo>
                  <a:lnTo>
                    <a:pt x="25" y="0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4" y="20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0" y="48"/>
                  </a:lnTo>
                  <a:lnTo>
                    <a:pt x="46" y="58"/>
                  </a:lnTo>
                  <a:lnTo>
                    <a:pt x="36" y="65"/>
                  </a:lnTo>
                  <a:lnTo>
                    <a:pt x="25" y="71"/>
                  </a:lnTo>
                  <a:lnTo>
                    <a:pt x="19" y="71"/>
                  </a:lnTo>
                  <a:lnTo>
                    <a:pt x="13" y="72"/>
                  </a:lnTo>
                  <a:lnTo>
                    <a:pt x="6" y="70"/>
                  </a:lnTo>
                  <a:lnTo>
                    <a:pt x="0" y="67"/>
                  </a:lnTo>
                  <a:lnTo>
                    <a:pt x="5" y="63"/>
                  </a:lnTo>
                  <a:lnTo>
                    <a:pt x="12" y="57"/>
                  </a:lnTo>
                  <a:lnTo>
                    <a:pt x="17" y="49"/>
                  </a:lnTo>
                  <a:lnTo>
                    <a:pt x="22" y="41"/>
                  </a:lnTo>
                  <a:lnTo>
                    <a:pt x="23" y="32"/>
                  </a:lnTo>
                  <a:lnTo>
                    <a:pt x="21" y="25"/>
                  </a:lnTo>
                  <a:lnTo>
                    <a:pt x="17" y="21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20" name="Freeform 491"/>
            <p:cNvSpPr>
              <a:spLocks/>
            </p:cNvSpPr>
            <p:nvPr/>
          </p:nvSpPr>
          <p:spPr bwMode="auto">
            <a:xfrm>
              <a:off x="6729" y="3956"/>
              <a:ext cx="83" cy="95"/>
            </a:xfrm>
            <a:custGeom>
              <a:avLst/>
              <a:gdLst>
                <a:gd name="T0" fmla="*/ 0 w 333"/>
                <a:gd name="T1" fmla="*/ 0 h 379"/>
                <a:gd name="T2" fmla="*/ 0 w 333"/>
                <a:gd name="T3" fmla="*/ 0 h 379"/>
                <a:gd name="T4" fmla="*/ 0 w 333"/>
                <a:gd name="T5" fmla="*/ 0 h 379"/>
                <a:gd name="T6" fmla="*/ 0 w 333"/>
                <a:gd name="T7" fmla="*/ 0 h 379"/>
                <a:gd name="T8" fmla="*/ 0 w 333"/>
                <a:gd name="T9" fmla="*/ 0 h 379"/>
                <a:gd name="T10" fmla="*/ 0 w 333"/>
                <a:gd name="T11" fmla="*/ 0 h 379"/>
                <a:gd name="T12" fmla="*/ 0 w 333"/>
                <a:gd name="T13" fmla="*/ 0 h 379"/>
                <a:gd name="T14" fmla="*/ 0 w 333"/>
                <a:gd name="T15" fmla="*/ 0 h 379"/>
                <a:gd name="T16" fmla="*/ 0 w 333"/>
                <a:gd name="T17" fmla="*/ 0 h 379"/>
                <a:gd name="T18" fmla="*/ 0 w 333"/>
                <a:gd name="T19" fmla="*/ 0 h 379"/>
                <a:gd name="T20" fmla="*/ 0 w 333"/>
                <a:gd name="T21" fmla="*/ 0 h 379"/>
                <a:gd name="T22" fmla="*/ 0 w 333"/>
                <a:gd name="T23" fmla="*/ 0 h 379"/>
                <a:gd name="T24" fmla="*/ 0 w 333"/>
                <a:gd name="T25" fmla="*/ 0 h 379"/>
                <a:gd name="T26" fmla="*/ 0 w 333"/>
                <a:gd name="T27" fmla="*/ 0 h 379"/>
                <a:gd name="T28" fmla="*/ 0 w 333"/>
                <a:gd name="T29" fmla="*/ 0 h 379"/>
                <a:gd name="T30" fmla="*/ 0 w 333"/>
                <a:gd name="T31" fmla="*/ 0 h 379"/>
                <a:gd name="T32" fmla="*/ 0 w 333"/>
                <a:gd name="T33" fmla="*/ 0 h 379"/>
                <a:gd name="T34" fmla="*/ 0 w 333"/>
                <a:gd name="T35" fmla="*/ 0 h 379"/>
                <a:gd name="T36" fmla="*/ 0 w 333"/>
                <a:gd name="T37" fmla="*/ 0 h 379"/>
                <a:gd name="T38" fmla="*/ 0 w 333"/>
                <a:gd name="T39" fmla="*/ 0 h 379"/>
                <a:gd name="T40" fmla="*/ 0 w 333"/>
                <a:gd name="T41" fmla="*/ 0 h 379"/>
                <a:gd name="T42" fmla="*/ 0 w 333"/>
                <a:gd name="T43" fmla="*/ 0 h 379"/>
                <a:gd name="T44" fmla="*/ 0 w 333"/>
                <a:gd name="T45" fmla="*/ 0 h 379"/>
                <a:gd name="T46" fmla="*/ 0 w 333"/>
                <a:gd name="T47" fmla="*/ 0 h 379"/>
                <a:gd name="T48" fmla="*/ 0 w 333"/>
                <a:gd name="T49" fmla="*/ 0 h 379"/>
                <a:gd name="T50" fmla="*/ 0 w 333"/>
                <a:gd name="T51" fmla="*/ 0 h 379"/>
                <a:gd name="T52" fmla="*/ 0 w 333"/>
                <a:gd name="T53" fmla="*/ 0 h 379"/>
                <a:gd name="T54" fmla="*/ 0 w 333"/>
                <a:gd name="T55" fmla="*/ 0 h 379"/>
                <a:gd name="T56" fmla="*/ 0 w 333"/>
                <a:gd name="T57" fmla="*/ 0 h 379"/>
                <a:gd name="T58" fmla="*/ 0 w 333"/>
                <a:gd name="T59" fmla="*/ 0 h 379"/>
                <a:gd name="T60" fmla="*/ 0 w 333"/>
                <a:gd name="T61" fmla="*/ 0 h 379"/>
                <a:gd name="T62" fmla="*/ 0 w 333"/>
                <a:gd name="T63" fmla="*/ 0 h 379"/>
                <a:gd name="T64" fmla="*/ 0 w 333"/>
                <a:gd name="T65" fmla="*/ 0 h 379"/>
                <a:gd name="T66" fmla="*/ 0 w 333"/>
                <a:gd name="T67" fmla="*/ 0 h 379"/>
                <a:gd name="T68" fmla="*/ 0 w 333"/>
                <a:gd name="T69" fmla="*/ 0 h 379"/>
                <a:gd name="T70" fmla="*/ 0 w 333"/>
                <a:gd name="T71" fmla="*/ 0 h 379"/>
                <a:gd name="T72" fmla="*/ 0 w 333"/>
                <a:gd name="T73" fmla="*/ 0 h 379"/>
                <a:gd name="T74" fmla="*/ 0 w 333"/>
                <a:gd name="T75" fmla="*/ 0 h 379"/>
                <a:gd name="T76" fmla="*/ 0 w 333"/>
                <a:gd name="T77" fmla="*/ 0 h 379"/>
                <a:gd name="T78" fmla="*/ 0 w 333"/>
                <a:gd name="T79" fmla="*/ 0 h 379"/>
                <a:gd name="T80" fmla="*/ 0 w 333"/>
                <a:gd name="T81" fmla="*/ 0 h 379"/>
                <a:gd name="T82" fmla="*/ 0 w 333"/>
                <a:gd name="T83" fmla="*/ 0 h 379"/>
                <a:gd name="T84" fmla="*/ 0 w 333"/>
                <a:gd name="T85" fmla="*/ 0 h 379"/>
                <a:gd name="T86" fmla="*/ 0 w 333"/>
                <a:gd name="T87" fmla="*/ 0 h 379"/>
                <a:gd name="T88" fmla="*/ 0 w 333"/>
                <a:gd name="T89" fmla="*/ 0 h 379"/>
                <a:gd name="T90" fmla="*/ 0 w 333"/>
                <a:gd name="T91" fmla="*/ 0 h 379"/>
                <a:gd name="T92" fmla="*/ 0 w 333"/>
                <a:gd name="T93" fmla="*/ 0 h 379"/>
                <a:gd name="T94" fmla="*/ 0 w 333"/>
                <a:gd name="T95" fmla="*/ 0 h 379"/>
                <a:gd name="T96" fmla="*/ 0 w 333"/>
                <a:gd name="T97" fmla="*/ 0 h 379"/>
                <a:gd name="T98" fmla="*/ 0 w 333"/>
                <a:gd name="T99" fmla="*/ 0 h 379"/>
                <a:gd name="T100" fmla="*/ 0 w 333"/>
                <a:gd name="T101" fmla="*/ 0 h 379"/>
                <a:gd name="T102" fmla="*/ 0 w 333"/>
                <a:gd name="T103" fmla="*/ 0 h 379"/>
                <a:gd name="T104" fmla="*/ 0 w 333"/>
                <a:gd name="T105" fmla="*/ 0 h 379"/>
                <a:gd name="T106" fmla="*/ 0 w 333"/>
                <a:gd name="T107" fmla="*/ 0 h 379"/>
                <a:gd name="T108" fmla="*/ 0 w 333"/>
                <a:gd name="T109" fmla="*/ 0 h 379"/>
                <a:gd name="T110" fmla="*/ 0 w 333"/>
                <a:gd name="T111" fmla="*/ 0 h 379"/>
                <a:gd name="T112" fmla="*/ 0 w 333"/>
                <a:gd name="T113" fmla="*/ 0 h 3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3"/>
                <a:gd name="T172" fmla="*/ 0 h 379"/>
                <a:gd name="T173" fmla="*/ 333 w 333"/>
                <a:gd name="T174" fmla="*/ 379 h 3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3" h="379">
                  <a:moveTo>
                    <a:pt x="181" y="0"/>
                  </a:moveTo>
                  <a:lnTo>
                    <a:pt x="218" y="5"/>
                  </a:lnTo>
                  <a:lnTo>
                    <a:pt x="252" y="20"/>
                  </a:lnTo>
                  <a:lnTo>
                    <a:pt x="277" y="40"/>
                  </a:lnTo>
                  <a:lnTo>
                    <a:pt x="300" y="66"/>
                  </a:lnTo>
                  <a:lnTo>
                    <a:pt x="316" y="95"/>
                  </a:lnTo>
                  <a:lnTo>
                    <a:pt x="327" y="130"/>
                  </a:lnTo>
                  <a:lnTo>
                    <a:pt x="333" y="164"/>
                  </a:lnTo>
                  <a:lnTo>
                    <a:pt x="333" y="201"/>
                  </a:lnTo>
                  <a:lnTo>
                    <a:pt x="328" y="236"/>
                  </a:lnTo>
                  <a:lnTo>
                    <a:pt x="318" y="271"/>
                  </a:lnTo>
                  <a:lnTo>
                    <a:pt x="304" y="302"/>
                  </a:lnTo>
                  <a:lnTo>
                    <a:pt x="286" y="330"/>
                  </a:lnTo>
                  <a:lnTo>
                    <a:pt x="262" y="351"/>
                  </a:lnTo>
                  <a:lnTo>
                    <a:pt x="233" y="367"/>
                  </a:lnTo>
                  <a:lnTo>
                    <a:pt x="200" y="376"/>
                  </a:lnTo>
                  <a:lnTo>
                    <a:pt x="165" y="376"/>
                  </a:lnTo>
                  <a:lnTo>
                    <a:pt x="159" y="370"/>
                  </a:lnTo>
                  <a:lnTo>
                    <a:pt x="153" y="365"/>
                  </a:lnTo>
                  <a:lnTo>
                    <a:pt x="147" y="360"/>
                  </a:lnTo>
                  <a:lnTo>
                    <a:pt x="144" y="356"/>
                  </a:lnTo>
                  <a:lnTo>
                    <a:pt x="138" y="349"/>
                  </a:lnTo>
                  <a:lnTo>
                    <a:pt x="134" y="344"/>
                  </a:lnTo>
                  <a:lnTo>
                    <a:pt x="129" y="337"/>
                  </a:lnTo>
                  <a:lnTo>
                    <a:pt x="126" y="333"/>
                  </a:lnTo>
                  <a:lnTo>
                    <a:pt x="122" y="327"/>
                  </a:lnTo>
                  <a:lnTo>
                    <a:pt x="117" y="321"/>
                  </a:lnTo>
                  <a:lnTo>
                    <a:pt x="112" y="317"/>
                  </a:lnTo>
                  <a:lnTo>
                    <a:pt x="109" y="312"/>
                  </a:lnTo>
                  <a:lnTo>
                    <a:pt x="98" y="306"/>
                  </a:lnTo>
                  <a:lnTo>
                    <a:pt x="88" y="302"/>
                  </a:lnTo>
                  <a:lnTo>
                    <a:pt x="89" y="310"/>
                  </a:lnTo>
                  <a:lnTo>
                    <a:pt x="92" y="320"/>
                  </a:lnTo>
                  <a:lnTo>
                    <a:pt x="94" y="330"/>
                  </a:lnTo>
                  <a:lnTo>
                    <a:pt x="100" y="339"/>
                  </a:lnTo>
                  <a:lnTo>
                    <a:pt x="104" y="348"/>
                  </a:lnTo>
                  <a:lnTo>
                    <a:pt x="111" y="356"/>
                  </a:lnTo>
                  <a:lnTo>
                    <a:pt x="117" y="361"/>
                  </a:lnTo>
                  <a:lnTo>
                    <a:pt x="127" y="366"/>
                  </a:lnTo>
                  <a:lnTo>
                    <a:pt x="126" y="369"/>
                  </a:lnTo>
                  <a:lnTo>
                    <a:pt x="126" y="373"/>
                  </a:lnTo>
                  <a:lnTo>
                    <a:pt x="126" y="377"/>
                  </a:lnTo>
                  <a:lnTo>
                    <a:pt x="129" y="379"/>
                  </a:lnTo>
                  <a:lnTo>
                    <a:pt x="108" y="369"/>
                  </a:lnTo>
                  <a:lnTo>
                    <a:pt x="88" y="357"/>
                  </a:lnTo>
                  <a:lnTo>
                    <a:pt x="70" y="340"/>
                  </a:lnTo>
                  <a:lnTo>
                    <a:pt x="55" y="325"/>
                  </a:lnTo>
                  <a:lnTo>
                    <a:pt x="40" y="306"/>
                  </a:lnTo>
                  <a:lnTo>
                    <a:pt x="28" y="286"/>
                  </a:lnTo>
                  <a:lnTo>
                    <a:pt x="17" y="266"/>
                  </a:lnTo>
                  <a:lnTo>
                    <a:pt x="10" y="245"/>
                  </a:lnTo>
                  <a:lnTo>
                    <a:pt x="4" y="223"/>
                  </a:lnTo>
                  <a:lnTo>
                    <a:pt x="2" y="200"/>
                  </a:lnTo>
                  <a:lnTo>
                    <a:pt x="0" y="178"/>
                  </a:lnTo>
                  <a:lnTo>
                    <a:pt x="3" y="157"/>
                  </a:lnTo>
                  <a:lnTo>
                    <a:pt x="6" y="134"/>
                  </a:lnTo>
                  <a:lnTo>
                    <a:pt x="14" y="113"/>
                  </a:lnTo>
                  <a:lnTo>
                    <a:pt x="23" y="93"/>
                  </a:lnTo>
                  <a:lnTo>
                    <a:pt x="38" y="73"/>
                  </a:lnTo>
                  <a:lnTo>
                    <a:pt x="43" y="77"/>
                  </a:lnTo>
                  <a:lnTo>
                    <a:pt x="46" y="80"/>
                  </a:lnTo>
                  <a:lnTo>
                    <a:pt x="43" y="89"/>
                  </a:lnTo>
                  <a:lnTo>
                    <a:pt x="38" y="99"/>
                  </a:lnTo>
                  <a:lnTo>
                    <a:pt x="33" y="110"/>
                  </a:lnTo>
                  <a:lnTo>
                    <a:pt x="30" y="122"/>
                  </a:lnTo>
                  <a:lnTo>
                    <a:pt x="26" y="134"/>
                  </a:lnTo>
                  <a:lnTo>
                    <a:pt x="22" y="146"/>
                  </a:lnTo>
                  <a:lnTo>
                    <a:pt x="20" y="158"/>
                  </a:lnTo>
                  <a:lnTo>
                    <a:pt x="18" y="171"/>
                  </a:lnTo>
                  <a:lnTo>
                    <a:pt x="16" y="181"/>
                  </a:lnTo>
                  <a:lnTo>
                    <a:pt x="16" y="193"/>
                  </a:lnTo>
                  <a:lnTo>
                    <a:pt x="16" y="204"/>
                  </a:lnTo>
                  <a:lnTo>
                    <a:pt x="18" y="216"/>
                  </a:lnTo>
                  <a:lnTo>
                    <a:pt x="21" y="225"/>
                  </a:lnTo>
                  <a:lnTo>
                    <a:pt x="26" y="234"/>
                  </a:lnTo>
                  <a:lnTo>
                    <a:pt x="30" y="243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38" y="257"/>
                  </a:lnTo>
                  <a:lnTo>
                    <a:pt x="45" y="262"/>
                  </a:lnTo>
                  <a:lnTo>
                    <a:pt x="53" y="265"/>
                  </a:lnTo>
                  <a:lnTo>
                    <a:pt x="51" y="254"/>
                  </a:lnTo>
                  <a:lnTo>
                    <a:pt x="51" y="244"/>
                  </a:lnTo>
                  <a:lnTo>
                    <a:pt x="49" y="234"/>
                  </a:lnTo>
                  <a:lnTo>
                    <a:pt x="49" y="225"/>
                  </a:lnTo>
                  <a:lnTo>
                    <a:pt x="47" y="214"/>
                  </a:lnTo>
                  <a:lnTo>
                    <a:pt x="47" y="204"/>
                  </a:lnTo>
                  <a:lnTo>
                    <a:pt x="47" y="193"/>
                  </a:lnTo>
                  <a:lnTo>
                    <a:pt x="49" y="184"/>
                  </a:lnTo>
                  <a:lnTo>
                    <a:pt x="49" y="173"/>
                  </a:lnTo>
                  <a:lnTo>
                    <a:pt x="50" y="163"/>
                  </a:lnTo>
                  <a:lnTo>
                    <a:pt x="51" y="152"/>
                  </a:lnTo>
                  <a:lnTo>
                    <a:pt x="55" y="143"/>
                  </a:lnTo>
                  <a:lnTo>
                    <a:pt x="57" y="132"/>
                  </a:lnTo>
                  <a:lnTo>
                    <a:pt x="61" y="122"/>
                  </a:lnTo>
                  <a:lnTo>
                    <a:pt x="64" y="112"/>
                  </a:lnTo>
                  <a:lnTo>
                    <a:pt x="70" y="104"/>
                  </a:lnTo>
                  <a:lnTo>
                    <a:pt x="71" y="94"/>
                  </a:lnTo>
                  <a:lnTo>
                    <a:pt x="76" y="85"/>
                  </a:lnTo>
                  <a:lnTo>
                    <a:pt x="79" y="77"/>
                  </a:lnTo>
                  <a:lnTo>
                    <a:pt x="85" y="68"/>
                  </a:lnTo>
                  <a:lnTo>
                    <a:pt x="89" y="59"/>
                  </a:lnTo>
                  <a:lnTo>
                    <a:pt x="96" y="52"/>
                  </a:lnTo>
                  <a:lnTo>
                    <a:pt x="102" y="43"/>
                  </a:lnTo>
                  <a:lnTo>
                    <a:pt x="110" y="38"/>
                  </a:lnTo>
                  <a:lnTo>
                    <a:pt x="116" y="30"/>
                  </a:lnTo>
                  <a:lnTo>
                    <a:pt x="124" y="24"/>
                  </a:lnTo>
                  <a:lnTo>
                    <a:pt x="133" y="18"/>
                  </a:lnTo>
                  <a:lnTo>
                    <a:pt x="142" y="13"/>
                  </a:lnTo>
                  <a:lnTo>
                    <a:pt x="151" y="8"/>
                  </a:lnTo>
                  <a:lnTo>
                    <a:pt x="161" y="5"/>
                  </a:lnTo>
                  <a:lnTo>
                    <a:pt x="170" y="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21" name="Freeform 492"/>
            <p:cNvSpPr>
              <a:spLocks/>
            </p:cNvSpPr>
            <p:nvPr/>
          </p:nvSpPr>
          <p:spPr bwMode="auto">
            <a:xfrm>
              <a:off x="7000" y="3956"/>
              <a:ext cx="6" cy="20"/>
            </a:xfrm>
            <a:custGeom>
              <a:avLst/>
              <a:gdLst>
                <a:gd name="T0" fmla="*/ 0 w 20"/>
                <a:gd name="T1" fmla="*/ 0 h 79"/>
                <a:gd name="T2" fmla="*/ 0 w 20"/>
                <a:gd name="T3" fmla="*/ 0 h 79"/>
                <a:gd name="T4" fmla="*/ 0 w 20"/>
                <a:gd name="T5" fmla="*/ 0 h 79"/>
                <a:gd name="T6" fmla="*/ 0 w 20"/>
                <a:gd name="T7" fmla="*/ 0 h 79"/>
                <a:gd name="T8" fmla="*/ 0 w 20"/>
                <a:gd name="T9" fmla="*/ 0 h 79"/>
                <a:gd name="T10" fmla="*/ 0 w 20"/>
                <a:gd name="T11" fmla="*/ 0 h 79"/>
                <a:gd name="T12" fmla="*/ 0 w 20"/>
                <a:gd name="T13" fmla="*/ 0 h 79"/>
                <a:gd name="T14" fmla="*/ 0 w 20"/>
                <a:gd name="T15" fmla="*/ 0 h 79"/>
                <a:gd name="T16" fmla="*/ 0 w 20"/>
                <a:gd name="T17" fmla="*/ 0 h 79"/>
                <a:gd name="T18" fmla="*/ 0 w 20"/>
                <a:gd name="T19" fmla="*/ 0 h 79"/>
                <a:gd name="T20" fmla="*/ 0 w 20"/>
                <a:gd name="T21" fmla="*/ 0 h 79"/>
                <a:gd name="T22" fmla="*/ 0 w 20"/>
                <a:gd name="T23" fmla="*/ 0 h 79"/>
                <a:gd name="T24" fmla="*/ 0 w 20"/>
                <a:gd name="T25" fmla="*/ 0 h 79"/>
                <a:gd name="T26" fmla="*/ 0 w 20"/>
                <a:gd name="T27" fmla="*/ 0 h 79"/>
                <a:gd name="T28" fmla="*/ 0 w 20"/>
                <a:gd name="T29" fmla="*/ 0 h 79"/>
                <a:gd name="T30" fmla="*/ 0 w 20"/>
                <a:gd name="T31" fmla="*/ 0 h 79"/>
                <a:gd name="T32" fmla="*/ 0 w 20"/>
                <a:gd name="T33" fmla="*/ 0 h 79"/>
                <a:gd name="T34" fmla="*/ 0 w 20"/>
                <a:gd name="T35" fmla="*/ 0 h 79"/>
                <a:gd name="T36" fmla="*/ 0 w 20"/>
                <a:gd name="T37" fmla="*/ 0 h 79"/>
                <a:gd name="T38" fmla="*/ 0 w 20"/>
                <a:gd name="T39" fmla="*/ 0 h 79"/>
                <a:gd name="T40" fmla="*/ 0 w 20"/>
                <a:gd name="T41" fmla="*/ 0 h 79"/>
                <a:gd name="T42" fmla="*/ 0 w 20"/>
                <a:gd name="T43" fmla="*/ 0 h 79"/>
                <a:gd name="T44" fmla="*/ 0 w 20"/>
                <a:gd name="T45" fmla="*/ 0 h 79"/>
                <a:gd name="T46" fmla="*/ 0 w 20"/>
                <a:gd name="T47" fmla="*/ 0 h 79"/>
                <a:gd name="T48" fmla="*/ 0 w 20"/>
                <a:gd name="T49" fmla="*/ 0 h 79"/>
                <a:gd name="T50" fmla="*/ 0 w 20"/>
                <a:gd name="T51" fmla="*/ 0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79"/>
                <a:gd name="T80" fmla="*/ 20 w 20"/>
                <a:gd name="T81" fmla="*/ 79 h 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79">
                  <a:moveTo>
                    <a:pt x="11" y="0"/>
                  </a:moveTo>
                  <a:lnTo>
                    <a:pt x="12" y="2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7" y="17"/>
                  </a:lnTo>
                  <a:lnTo>
                    <a:pt x="18" y="23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20" y="46"/>
                  </a:lnTo>
                  <a:lnTo>
                    <a:pt x="19" y="56"/>
                  </a:lnTo>
                  <a:lnTo>
                    <a:pt x="19" y="65"/>
                  </a:lnTo>
                  <a:lnTo>
                    <a:pt x="17" y="73"/>
                  </a:lnTo>
                  <a:lnTo>
                    <a:pt x="13" y="78"/>
                  </a:lnTo>
                  <a:lnTo>
                    <a:pt x="11" y="79"/>
                  </a:lnTo>
                  <a:lnTo>
                    <a:pt x="8" y="79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1" y="63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5" y="15"/>
                  </a:lnTo>
                  <a:lnTo>
                    <a:pt x="7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22" name="Freeform 493"/>
            <p:cNvSpPr>
              <a:spLocks/>
            </p:cNvSpPr>
            <p:nvPr/>
          </p:nvSpPr>
          <p:spPr bwMode="auto">
            <a:xfrm>
              <a:off x="6742" y="3959"/>
              <a:ext cx="7" cy="6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0 w 28"/>
                <a:gd name="T5" fmla="*/ 0 h 25"/>
                <a:gd name="T6" fmla="*/ 0 w 28"/>
                <a:gd name="T7" fmla="*/ 0 h 25"/>
                <a:gd name="T8" fmla="*/ 0 w 28"/>
                <a:gd name="T9" fmla="*/ 0 h 25"/>
                <a:gd name="T10" fmla="*/ 0 w 28"/>
                <a:gd name="T11" fmla="*/ 0 h 25"/>
                <a:gd name="T12" fmla="*/ 0 w 28"/>
                <a:gd name="T13" fmla="*/ 0 h 25"/>
                <a:gd name="T14" fmla="*/ 0 w 28"/>
                <a:gd name="T15" fmla="*/ 0 h 25"/>
                <a:gd name="T16" fmla="*/ 0 w 28"/>
                <a:gd name="T17" fmla="*/ 0 h 25"/>
                <a:gd name="T18" fmla="*/ 0 w 28"/>
                <a:gd name="T19" fmla="*/ 0 h 25"/>
                <a:gd name="T20" fmla="*/ 0 w 28"/>
                <a:gd name="T21" fmla="*/ 0 h 25"/>
                <a:gd name="T22" fmla="*/ 0 w 28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5"/>
                <a:gd name="T38" fmla="*/ 28 w 28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5">
                  <a:moveTo>
                    <a:pt x="20" y="0"/>
                  </a:moveTo>
                  <a:lnTo>
                    <a:pt x="24" y="1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2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23" name="Freeform 494"/>
            <p:cNvSpPr>
              <a:spLocks/>
            </p:cNvSpPr>
            <p:nvPr/>
          </p:nvSpPr>
          <p:spPr bwMode="auto">
            <a:xfrm>
              <a:off x="6505" y="3962"/>
              <a:ext cx="210" cy="80"/>
            </a:xfrm>
            <a:custGeom>
              <a:avLst/>
              <a:gdLst>
                <a:gd name="T0" fmla="*/ 0 w 841"/>
                <a:gd name="T1" fmla="*/ 0 h 319"/>
                <a:gd name="T2" fmla="*/ 0 w 841"/>
                <a:gd name="T3" fmla="*/ 0 h 319"/>
                <a:gd name="T4" fmla="*/ 0 w 841"/>
                <a:gd name="T5" fmla="*/ 0 h 319"/>
                <a:gd name="T6" fmla="*/ 0 w 841"/>
                <a:gd name="T7" fmla="*/ 0 h 319"/>
                <a:gd name="T8" fmla="*/ 0 w 841"/>
                <a:gd name="T9" fmla="*/ 0 h 319"/>
                <a:gd name="T10" fmla="*/ 0 w 841"/>
                <a:gd name="T11" fmla="*/ 0 h 319"/>
                <a:gd name="T12" fmla="*/ 0 w 841"/>
                <a:gd name="T13" fmla="*/ 0 h 319"/>
                <a:gd name="T14" fmla="*/ 0 w 841"/>
                <a:gd name="T15" fmla="*/ 0 h 319"/>
                <a:gd name="T16" fmla="*/ 0 w 841"/>
                <a:gd name="T17" fmla="*/ 0 h 319"/>
                <a:gd name="T18" fmla="*/ 0 w 841"/>
                <a:gd name="T19" fmla="*/ 0 h 319"/>
                <a:gd name="T20" fmla="*/ 0 w 841"/>
                <a:gd name="T21" fmla="*/ 0 h 319"/>
                <a:gd name="T22" fmla="*/ 0 w 841"/>
                <a:gd name="T23" fmla="*/ 0 h 319"/>
                <a:gd name="T24" fmla="*/ 0 w 841"/>
                <a:gd name="T25" fmla="*/ 0 h 319"/>
                <a:gd name="T26" fmla="*/ 0 w 841"/>
                <a:gd name="T27" fmla="*/ 0 h 319"/>
                <a:gd name="T28" fmla="*/ 0 w 841"/>
                <a:gd name="T29" fmla="*/ 0 h 319"/>
                <a:gd name="T30" fmla="*/ 0 w 841"/>
                <a:gd name="T31" fmla="*/ 0 h 319"/>
                <a:gd name="T32" fmla="*/ 0 w 841"/>
                <a:gd name="T33" fmla="*/ 0 h 319"/>
                <a:gd name="T34" fmla="*/ 0 w 841"/>
                <a:gd name="T35" fmla="*/ 0 h 319"/>
                <a:gd name="T36" fmla="*/ 0 w 841"/>
                <a:gd name="T37" fmla="*/ 0 h 319"/>
                <a:gd name="T38" fmla="*/ 0 w 841"/>
                <a:gd name="T39" fmla="*/ 0 h 319"/>
                <a:gd name="T40" fmla="*/ 0 w 841"/>
                <a:gd name="T41" fmla="*/ 0 h 319"/>
                <a:gd name="T42" fmla="*/ 0 w 841"/>
                <a:gd name="T43" fmla="*/ 0 h 319"/>
                <a:gd name="T44" fmla="*/ 0 w 841"/>
                <a:gd name="T45" fmla="*/ 0 h 319"/>
                <a:gd name="T46" fmla="*/ 0 w 841"/>
                <a:gd name="T47" fmla="*/ 0 h 319"/>
                <a:gd name="T48" fmla="*/ 0 w 841"/>
                <a:gd name="T49" fmla="*/ 0 h 319"/>
                <a:gd name="T50" fmla="*/ 0 w 841"/>
                <a:gd name="T51" fmla="*/ 0 h 319"/>
                <a:gd name="T52" fmla="*/ 0 w 841"/>
                <a:gd name="T53" fmla="*/ 0 h 319"/>
                <a:gd name="T54" fmla="*/ 0 w 841"/>
                <a:gd name="T55" fmla="*/ 0 h 319"/>
                <a:gd name="T56" fmla="*/ 0 w 841"/>
                <a:gd name="T57" fmla="*/ 0 h 319"/>
                <a:gd name="T58" fmla="*/ 0 w 841"/>
                <a:gd name="T59" fmla="*/ 0 h 319"/>
                <a:gd name="T60" fmla="*/ 0 w 841"/>
                <a:gd name="T61" fmla="*/ 0 h 319"/>
                <a:gd name="T62" fmla="*/ 0 w 841"/>
                <a:gd name="T63" fmla="*/ 0 h 319"/>
                <a:gd name="T64" fmla="*/ 0 w 841"/>
                <a:gd name="T65" fmla="*/ 0 h 319"/>
                <a:gd name="T66" fmla="*/ 0 w 841"/>
                <a:gd name="T67" fmla="*/ 0 h 319"/>
                <a:gd name="T68" fmla="*/ 0 w 841"/>
                <a:gd name="T69" fmla="*/ 0 h 319"/>
                <a:gd name="T70" fmla="*/ 0 w 841"/>
                <a:gd name="T71" fmla="*/ 0 h 319"/>
                <a:gd name="T72" fmla="*/ 0 w 841"/>
                <a:gd name="T73" fmla="*/ 0 h 319"/>
                <a:gd name="T74" fmla="*/ 0 w 841"/>
                <a:gd name="T75" fmla="*/ 0 h 319"/>
                <a:gd name="T76" fmla="*/ 0 w 841"/>
                <a:gd name="T77" fmla="*/ 0 h 319"/>
                <a:gd name="T78" fmla="*/ 0 w 841"/>
                <a:gd name="T79" fmla="*/ 0 h 319"/>
                <a:gd name="T80" fmla="*/ 0 w 841"/>
                <a:gd name="T81" fmla="*/ 0 h 319"/>
                <a:gd name="T82" fmla="*/ 0 w 841"/>
                <a:gd name="T83" fmla="*/ 0 h 319"/>
                <a:gd name="T84" fmla="*/ 0 w 841"/>
                <a:gd name="T85" fmla="*/ 0 h 319"/>
                <a:gd name="T86" fmla="*/ 0 w 841"/>
                <a:gd name="T87" fmla="*/ 0 h 319"/>
                <a:gd name="T88" fmla="*/ 0 w 841"/>
                <a:gd name="T89" fmla="*/ 0 h 319"/>
                <a:gd name="T90" fmla="*/ 0 w 841"/>
                <a:gd name="T91" fmla="*/ 0 h 319"/>
                <a:gd name="T92" fmla="*/ 0 w 841"/>
                <a:gd name="T93" fmla="*/ 0 h 319"/>
                <a:gd name="T94" fmla="*/ 0 w 841"/>
                <a:gd name="T95" fmla="*/ 0 h 319"/>
                <a:gd name="T96" fmla="*/ 0 w 841"/>
                <a:gd name="T97" fmla="*/ 0 h 319"/>
                <a:gd name="T98" fmla="*/ 0 w 841"/>
                <a:gd name="T99" fmla="*/ 0 h 319"/>
                <a:gd name="T100" fmla="*/ 0 w 841"/>
                <a:gd name="T101" fmla="*/ 0 h 319"/>
                <a:gd name="T102" fmla="*/ 0 w 841"/>
                <a:gd name="T103" fmla="*/ 0 h 319"/>
                <a:gd name="T104" fmla="*/ 0 w 841"/>
                <a:gd name="T105" fmla="*/ 0 h 319"/>
                <a:gd name="T106" fmla="*/ 0 w 841"/>
                <a:gd name="T107" fmla="*/ 0 h 319"/>
                <a:gd name="T108" fmla="*/ 0 w 841"/>
                <a:gd name="T109" fmla="*/ 0 h 319"/>
                <a:gd name="T110" fmla="*/ 0 w 841"/>
                <a:gd name="T111" fmla="*/ 0 h 319"/>
                <a:gd name="T112" fmla="*/ 0 w 841"/>
                <a:gd name="T113" fmla="*/ 0 h 319"/>
                <a:gd name="T114" fmla="*/ 0 w 841"/>
                <a:gd name="T115" fmla="*/ 0 h 319"/>
                <a:gd name="T116" fmla="*/ 0 w 841"/>
                <a:gd name="T117" fmla="*/ 0 h 319"/>
                <a:gd name="T118" fmla="*/ 0 w 841"/>
                <a:gd name="T119" fmla="*/ 0 h 3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1"/>
                <a:gd name="T181" fmla="*/ 0 h 319"/>
                <a:gd name="T182" fmla="*/ 841 w 841"/>
                <a:gd name="T183" fmla="*/ 319 h 3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1" h="319">
                  <a:moveTo>
                    <a:pt x="2" y="0"/>
                  </a:moveTo>
                  <a:lnTo>
                    <a:pt x="55" y="3"/>
                  </a:lnTo>
                  <a:lnTo>
                    <a:pt x="108" y="6"/>
                  </a:lnTo>
                  <a:lnTo>
                    <a:pt x="161" y="8"/>
                  </a:lnTo>
                  <a:lnTo>
                    <a:pt x="215" y="12"/>
                  </a:lnTo>
                  <a:lnTo>
                    <a:pt x="267" y="15"/>
                  </a:lnTo>
                  <a:lnTo>
                    <a:pt x="320" y="18"/>
                  </a:lnTo>
                  <a:lnTo>
                    <a:pt x="371" y="21"/>
                  </a:lnTo>
                  <a:lnTo>
                    <a:pt x="424" y="26"/>
                  </a:lnTo>
                  <a:lnTo>
                    <a:pt x="475" y="29"/>
                  </a:lnTo>
                  <a:lnTo>
                    <a:pt x="528" y="32"/>
                  </a:lnTo>
                  <a:lnTo>
                    <a:pt x="580" y="36"/>
                  </a:lnTo>
                  <a:lnTo>
                    <a:pt x="633" y="41"/>
                  </a:lnTo>
                  <a:lnTo>
                    <a:pt x="683" y="46"/>
                  </a:lnTo>
                  <a:lnTo>
                    <a:pt x="736" y="50"/>
                  </a:lnTo>
                  <a:lnTo>
                    <a:pt x="787" y="57"/>
                  </a:lnTo>
                  <a:lnTo>
                    <a:pt x="840" y="63"/>
                  </a:lnTo>
                  <a:lnTo>
                    <a:pt x="840" y="79"/>
                  </a:lnTo>
                  <a:lnTo>
                    <a:pt x="840" y="95"/>
                  </a:lnTo>
                  <a:lnTo>
                    <a:pt x="840" y="111"/>
                  </a:lnTo>
                  <a:lnTo>
                    <a:pt x="841" y="127"/>
                  </a:lnTo>
                  <a:lnTo>
                    <a:pt x="841" y="142"/>
                  </a:lnTo>
                  <a:lnTo>
                    <a:pt x="841" y="159"/>
                  </a:lnTo>
                  <a:lnTo>
                    <a:pt x="841" y="175"/>
                  </a:lnTo>
                  <a:lnTo>
                    <a:pt x="841" y="191"/>
                  </a:lnTo>
                  <a:lnTo>
                    <a:pt x="840" y="207"/>
                  </a:lnTo>
                  <a:lnTo>
                    <a:pt x="839" y="222"/>
                  </a:lnTo>
                  <a:lnTo>
                    <a:pt x="838" y="239"/>
                  </a:lnTo>
                  <a:lnTo>
                    <a:pt x="836" y="255"/>
                  </a:lnTo>
                  <a:lnTo>
                    <a:pt x="834" y="271"/>
                  </a:lnTo>
                  <a:lnTo>
                    <a:pt x="834" y="286"/>
                  </a:lnTo>
                  <a:lnTo>
                    <a:pt x="832" y="302"/>
                  </a:lnTo>
                  <a:lnTo>
                    <a:pt x="829" y="319"/>
                  </a:lnTo>
                  <a:lnTo>
                    <a:pt x="822" y="319"/>
                  </a:lnTo>
                  <a:lnTo>
                    <a:pt x="816" y="319"/>
                  </a:lnTo>
                  <a:lnTo>
                    <a:pt x="810" y="319"/>
                  </a:lnTo>
                  <a:lnTo>
                    <a:pt x="803" y="319"/>
                  </a:lnTo>
                  <a:lnTo>
                    <a:pt x="799" y="303"/>
                  </a:lnTo>
                  <a:lnTo>
                    <a:pt x="799" y="290"/>
                  </a:lnTo>
                  <a:lnTo>
                    <a:pt x="799" y="275"/>
                  </a:lnTo>
                  <a:lnTo>
                    <a:pt x="799" y="261"/>
                  </a:lnTo>
                  <a:lnTo>
                    <a:pt x="799" y="247"/>
                  </a:lnTo>
                  <a:lnTo>
                    <a:pt x="799" y="232"/>
                  </a:lnTo>
                  <a:lnTo>
                    <a:pt x="799" y="218"/>
                  </a:lnTo>
                  <a:lnTo>
                    <a:pt x="800" y="203"/>
                  </a:lnTo>
                  <a:lnTo>
                    <a:pt x="799" y="188"/>
                  </a:lnTo>
                  <a:lnTo>
                    <a:pt x="799" y="174"/>
                  </a:lnTo>
                  <a:lnTo>
                    <a:pt x="799" y="160"/>
                  </a:lnTo>
                  <a:lnTo>
                    <a:pt x="799" y="147"/>
                  </a:lnTo>
                  <a:lnTo>
                    <a:pt x="798" y="134"/>
                  </a:lnTo>
                  <a:lnTo>
                    <a:pt x="797" y="122"/>
                  </a:lnTo>
                  <a:lnTo>
                    <a:pt x="794" y="109"/>
                  </a:lnTo>
                  <a:lnTo>
                    <a:pt x="792" y="99"/>
                  </a:lnTo>
                  <a:lnTo>
                    <a:pt x="759" y="95"/>
                  </a:lnTo>
                  <a:lnTo>
                    <a:pt x="728" y="93"/>
                  </a:lnTo>
                  <a:lnTo>
                    <a:pt x="695" y="89"/>
                  </a:lnTo>
                  <a:lnTo>
                    <a:pt x="664" y="86"/>
                  </a:lnTo>
                  <a:lnTo>
                    <a:pt x="633" y="83"/>
                  </a:lnTo>
                  <a:lnTo>
                    <a:pt x="601" y="81"/>
                  </a:lnTo>
                  <a:lnTo>
                    <a:pt x="569" y="77"/>
                  </a:lnTo>
                  <a:lnTo>
                    <a:pt x="538" y="75"/>
                  </a:lnTo>
                  <a:lnTo>
                    <a:pt x="505" y="72"/>
                  </a:lnTo>
                  <a:lnTo>
                    <a:pt x="474" y="70"/>
                  </a:lnTo>
                  <a:lnTo>
                    <a:pt x="440" y="69"/>
                  </a:lnTo>
                  <a:lnTo>
                    <a:pt x="409" y="67"/>
                  </a:lnTo>
                  <a:lnTo>
                    <a:pt x="376" y="63"/>
                  </a:lnTo>
                  <a:lnTo>
                    <a:pt x="344" y="61"/>
                  </a:lnTo>
                  <a:lnTo>
                    <a:pt x="311" y="60"/>
                  </a:lnTo>
                  <a:lnTo>
                    <a:pt x="279" y="58"/>
                  </a:lnTo>
                  <a:lnTo>
                    <a:pt x="263" y="53"/>
                  </a:lnTo>
                  <a:lnTo>
                    <a:pt x="246" y="49"/>
                  </a:lnTo>
                  <a:lnTo>
                    <a:pt x="231" y="47"/>
                  </a:lnTo>
                  <a:lnTo>
                    <a:pt x="214" y="46"/>
                  </a:lnTo>
                  <a:lnTo>
                    <a:pt x="197" y="44"/>
                  </a:lnTo>
                  <a:lnTo>
                    <a:pt x="181" y="44"/>
                  </a:lnTo>
                  <a:lnTo>
                    <a:pt x="164" y="43"/>
                  </a:lnTo>
                  <a:lnTo>
                    <a:pt x="149" y="43"/>
                  </a:lnTo>
                  <a:lnTo>
                    <a:pt x="133" y="42"/>
                  </a:lnTo>
                  <a:lnTo>
                    <a:pt x="116" y="41"/>
                  </a:lnTo>
                  <a:lnTo>
                    <a:pt x="100" y="39"/>
                  </a:lnTo>
                  <a:lnTo>
                    <a:pt x="87" y="39"/>
                  </a:lnTo>
                  <a:lnTo>
                    <a:pt x="72" y="35"/>
                  </a:lnTo>
                  <a:lnTo>
                    <a:pt x="58" y="32"/>
                  </a:lnTo>
                  <a:lnTo>
                    <a:pt x="45" y="28"/>
                  </a:lnTo>
                  <a:lnTo>
                    <a:pt x="34" y="22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0" y="41"/>
                  </a:lnTo>
                  <a:lnTo>
                    <a:pt x="21" y="48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21" y="70"/>
                  </a:lnTo>
                  <a:lnTo>
                    <a:pt x="21" y="76"/>
                  </a:lnTo>
                  <a:lnTo>
                    <a:pt x="22" y="84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6"/>
                  </a:lnTo>
                  <a:lnTo>
                    <a:pt x="22" y="113"/>
                  </a:lnTo>
                  <a:lnTo>
                    <a:pt x="22" y="121"/>
                  </a:lnTo>
                  <a:lnTo>
                    <a:pt x="23" y="127"/>
                  </a:lnTo>
                  <a:lnTo>
                    <a:pt x="25" y="134"/>
                  </a:lnTo>
                  <a:lnTo>
                    <a:pt x="28" y="141"/>
                  </a:lnTo>
                  <a:lnTo>
                    <a:pt x="32" y="150"/>
                  </a:lnTo>
                  <a:lnTo>
                    <a:pt x="37" y="160"/>
                  </a:lnTo>
                  <a:lnTo>
                    <a:pt x="43" y="166"/>
                  </a:lnTo>
                  <a:lnTo>
                    <a:pt x="52" y="173"/>
                  </a:lnTo>
                  <a:lnTo>
                    <a:pt x="62" y="169"/>
                  </a:lnTo>
                  <a:lnTo>
                    <a:pt x="72" y="167"/>
                  </a:lnTo>
                  <a:lnTo>
                    <a:pt x="82" y="165"/>
                  </a:lnTo>
                  <a:lnTo>
                    <a:pt x="93" y="165"/>
                  </a:lnTo>
                  <a:lnTo>
                    <a:pt x="104" y="163"/>
                  </a:lnTo>
                  <a:lnTo>
                    <a:pt x="115" y="162"/>
                  </a:lnTo>
                  <a:lnTo>
                    <a:pt x="126" y="160"/>
                  </a:lnTo>
                  <a:lnTo>
                    <a:pt x="137" y="159"/>
                  </a:lnTo>
                  <a:lnTo>
                    <a:pt x="135" y="153"/>
                  </a:lnTo>
                  <a:lnTo>
                    <a:pt x="134" y="149"/>
                  </a:lnTo>
                  <a:lnTo>
                    <a:pt x="131" y="146"/>
                  </a:lnTo>
                  <a:lnTo>
                    <a:pt x="127" y="143"/>
                  </a:lnTo>
                  <a:lnTo>
                    <a:pt x="120" y="140"/>
                  </a:lnTo>
                  <a:lnTo>
                    <a:pt x="111" y="139"/>
                  </a:lnTo>
                  <a:lnTo>
                    <a:pt x="103" y="138"/>
                  </a:lnTo>
                  <a:lnTo>
                    <a:pt x="93" y="138"/>
                  </a:lnTo>
                  <a:lnTo>
                    <a:pt x="84" y="138"/>
                  </a:lnTo>
                  <a:lnTo>
                    <a:pt x="76" y="138"/>
                  </a:lnTo>
                  <a:lnTo>
                    <a:pt x="69" y="137"/>
                  </a:lnTo>
                  <a:lnTo>
                    <a:pt x="64" y="137"/>
                  </a:lnTo>
                  <a:lnTo>
                    <a:pt x="59" y="134"/>
                  </a:lnTo>
                  <a:lnTo>
                    <a:pt x="58" y="132"/>
                  </a:lnTo>
                  <a:lnTo>
                    <a:pt x="59" y="124"/>
                  </a:lnTo>
                  <a:lnTo>
                    <a:pt x="67" y="119"/>
                  </a:lnTo>
                  <a:lnTo>
                    <a:pt x="73" y="117"/>
                  </a:lnTo>
                  <a:lnTo>
                    <a:pt x="79" y="117"/>
                  </a:lnTo>
                  <a:lnTo>
                    <a:pt x="86" y="117"/>
                  </a:lnTo>
                  <a:lnTo>
                    <a:pt x="93" y="117"/>
                  </a:lnTo>
                  <a:lnTo>
                    <a:pt x="100" y="116"/>
                  </a:lnTo>
                  <a:lnTo>
                    <a:pt x="106" y="116"/>
                  </a:lnTo>
                  <a:lnTo>
                    <a:pt x="114" y="116"/>
                  </a:lnTo>
                  <a:lnTo>
                    <a:pt x="121" y="116"/>
                  </a:lnTo>
                  <a:lnTo>
                    <a:pt x="127" y="116"/>
                  </a:lnTo>
                  <a:lnTo>
                    <a:pt x="134" y="116"/>
                  </a:lnTo>
                  <a:lnTo>
                    <a:pt x="140" y="116"/>
                  </a:lnTo>
                  <a:lnTo>
                    <a:pt x="147" y="116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8" y="117"/>
                  </a:lnTo>
                  <a:lnTo>
                    <a:pt x="175" y="119"/>
                  </a:lnTo>
                  <a:lnTo>
                    <a:pt x="164" y="113"/>
                  </a:lnTo>
                  <a:lnTo>
                    <a:pt x="155" y="110"/>
                  </a:lnTo>
                  <a:lnTo>
                    <a:pt x="144" y="107"/>
                  </a:lnTo>
                  <a:lnTo>
                    <a:pt x="134" y="105"/>
                  </a:lnTo>
                  <a:lnTo>
                    <a:pt x="127" y="102"/>
                  </a:lnTo>
                  <a:lnTo>
                    <a:pt x="121" y="102"/>
                  </a:lnTo>
                  <a:lnTo>
                    <a:pt x="114" y="101"/>
                  </a:lnTo>
                  <a:lnTo>
                    <a:pt x="108" y="100"/>
                  </a:lnTo>
                  <a:lnTo>
                    <a:pt x="102" y="97"/>
                  </a:lnTo>
                  <a:lnTo>
                    <a:pt x="94" y="95"/>
                  </a:lnTo>
                  <a:lnTo>
                    <a:pt x="88" y="93"/>
                  </a:lnTo>
                  <a:lnTo>
                    <a:pt x="81" y="89"/>
                  </a:lnTo>
                  <a:lnTo>
                    <a:pt x="125" y="89"/>
                  </a:lnTo>
                  <a:lnTo>
                    <a:pt x="168" y="89"/>
                  </a:lnTo>
                  <a:lnTo>
                    <a:pt x="211" y="89"/>
                  </a:lnTo>
                  <a:lnTo>
                    <a:pt x="255" y="89"/>
                  </a:lnTo>
                  <a:lnTo>
                    <a:pt x="298" y="89"/>
                  </a:lnTo>
                  <a:lnTo>
                    <a:pt x="340" y="90"/>
                  </a:lnTo>
                  <a:lnTo>
                    <a:pt x="382" y="92"/>
                  </a:lnTo>
                  <a:lnTo>
                    <a:pt x="427" y="93"/>
                  </a:lnTo>
                  <a:lnTo>
                    <a:pt x="468" y="94"/>
                  </a:lnTo>
                  <a:lnTo>
                    <a:pt x="510" y="96"/>
                  </a:lnTo>
                  <a:lnTo>
                    <a:pt x="552" y="99"/>
                  </a:lnTo>
                  <a:lnTo>
                    <a:pt x="594" y="102"/>
                  </a:lnTo>
                  <a:lnTo>
                    <a:pt x="636" y="107"/>
                  </a:lnTo>
                  <a:lnTo>
                    <a:pt x="680" y="113"/>
                  </a:lnTo>
                  <a:lnTo>
                    <a:pt x="722" y="119"/>
                  </a:lnTo>
                  <a:lnTo>
                    <a:pt x="764" y="126"/>
                  </a:lnTo>
                  <a:lnTo>
                    <a:pt x="758" y="132"/>
                  </a:lnTo>
                  <a:lnTo>
                    <a:pt x="752" y="136"/>
                  </a:lnTo>
                  <a:lnTo>
                    <a:pt x="745" y="138"/>
                  </a:lnTo>
                  <a:lnTo>
                    <a:pt x="738" y="141"/>
                  </a:lnTo>
                  <a:lnTo>
                    <a:pt x="729" y="141"/>
                  </a:lnTo>
                  <a:lnTo>
                    <a:pt x="720" y="142"/>
                  </a:lnTo>
                  <a:lnTo>
                    <a:pt x="711" y="141"/>
                  </a:lnTo>
                  <a:lnTo>
                    <a:pt x="703" y="140"/>
                  </a:lnTo>
                  <a:lnTo>
                    <a:pt x="693" y="138"/>
                  </a:lnTo>
                  <a:lnTo>
                    <a:pt x="682" y="137"/>
                  </a:lnTo>
                  <a:lnTo>
                    <a:pt x="673" y="135"/>
                  </a:lnTo>
                  <a:lnTo>
                    <a:pt x="664" y="135"/>
                  </a:lnTo>
                  <a:lnTo>
                    <a:pt x="656" y="134"/>
                  </a:lnTo>
                  <a:lnTo>
                    <a:pt x="647" y="135"/>
                  </a:lnTo>
                  <a:lnTo>
                    <a:pt x="640" y="136"/>
                  </a:lnTo>
                  <a:lnTo>
                    <a:pt x="634" y="139"/>
                  </a:lnTo>
                  <a:lnTo>
                    <a:pt x="640" y="140"/>
                  </a:lnTo>
                  <a:lnTo>
                    <a:pt x="648" y="143"/>
                  </a:lnTo>
                  <a:lnTo>
                    <a:pt x="657" y="145"/>
                  </a:lnTo>
                  <a:lnTo>
                    <a:pt x="665" y="147"/>
                  </a:lnTo>
                  <a:lnTo>
                    <a:pt x="673" y="148"/>
                  </a:lnTo>
                  <a:lnTo>
                    <a:pt x="682" y="150"/>
                  </a:lnTo>
                  <a:lnTo>
                    <a:pt x="689" y="152"/>
                  </a:lnTo>
                  <a:lnTo>
                    <a:pt x="699" y="155"/>
                  </a:lnTo>
                  <a:lnTo>
                    <a:pt x="706" y="156"/>
                  </a:lnTo>
                  <a:lnTo>
                    <a:pt x="716" y="159"/>
                  </a:lnTo>
                  <a:lnTo>
                    <a:pt x="723" y="162"/>
                  </a:lnTo>
                  <a:lnTo>
                    <a:pt x="732" y="165"/>
                  </a:lnTo>
                  <a:lnTo>
                    <a:pt x="740" y="167"/>
                  </a:lnTo>
                  <a:lnTo>
                    <a:pt x="748" y="170"/>
                  </a:lnTo>
                  <a:lnTo>
                    <a:pt x="756" y="174"/>
                  </a:lnTo>
                  <a:lnTo>
                    <a:pt x="764" y="178"/>
                  </a:lnTo>
                  <a:lnTo>
                    <a:pt x="759" y="186"/>
                  </a:lnTo>
                  <a:lnTo>
                    <a:pt x="753" y="192"/>
                  </a:lnTo>
                  <a:lnTo>
                    <a:pt x="735" y="185"/>
                  </a:lnTo>
                  <a:lnTo>
                    <a:pt x="717" y="179"/>
                  </a:lnTo>
                  <a:lnTo>
                    <a:pt x="699" y="174"/>
                  </a:lnTo>
                  <a:lnTo>
                    <a:pt x="682" y="169"/>
                  </a:lnTo>
                  <a:lnTo>
                    <a:pt x="662" y="165"/>
                  </a:lnTo>
                  <a:lnTo>
                    <a:pt x="644" y="163"/>
                  </a:lnTo>
                  <a:lnTo>
                    <a:pt x="624" y="161"/>
                  </a:lnTo>
                  <a:lnTo>
                    <a:pt x="606" y="160"/>
                  </a:lnTo>
                  <a:lnTo>
                    <a:pt x="587" y="157"/>
                  </a:lnTo>
                  <a:lnTo>
                    <a:pt x="568" y="156"/>
                  </a:lnTo>
                  <a:lnTo>
                    <a:pt x="548" y="155"/>
                  </a:lnTo>
                  <a:lnTo>
                    <a:pt x="530" y="154"/>
                  </a:lnTo>
                  <a:lnTo>
                    <a:pt x="510" y="152"/>
                  </a:lnTo>
                  <a:lnTo>
                    <a:pt x="493" y="150"/>
                  </a:lnTo>
                  <a:lnTo>
                    <a:pt x="474" y="147"/>
                  </a:lnTo>
                  <a:lnTo>
                    <a:pt x="457" y="145"/>
                  </a:lnTo>
                  <a:lnTo>
                    <a:pt x="456" y="149"/>
                  </a:lnTo>
                  <a:lnTo>
                    <a:pt x="455" y="153"/>
                  </a:lnTo>
                  <a:lnTo>
                    <a:pt x="473" y="155"/>
                  </a:lnTo>
                  <a:lnTo>
                    <a:pt x="491" y="159"/>
                  </a:lnTo>
                  <a:lnTo>
                    <a:pt x="509" y="162"/>
                  </a:lnTo>
                  <a:lnTo>
                    <a:pt x="528" y="165"/>
                  </a:lnTo>
                  <a:lnTo>
                    <a:pt x="546" y="167"/>
                  </a:lnTo>
                  <a:lnTo>
                    <a:pt x="565" y="170"/>
                  </a:lnTo>
                  <a:lnTo>
                    <a:pt x="583" y="175"/>
                  </a:lnTo>
                  <a:lnTo>
                    <a:pt x="601" y="178"/>
                  </a:lnTo>
                  <a:lnTo>
                    <a:pt x="620" y="181"/>
                  </a:lnTo>
                  <a:lnTo>
                    <a:pt x="638" y="187"/>
                  </a:lnTo>
                  <a:lnTo>
                    <a:pt x="657" y="190"/>
                  </a:lnTo>
                  <a:lnTo>
                    <a:pt x="675" y="195"/>
                  </a:lnTo>
                  <a:lnTo>
                    <a:pt x="693" y="199"/>
                  </a:lnTo>
                  <a:lnTo>
                    <a:pt x="711" y="204"/>
                  </a:lnTo>
                  <a:lnTo>
                    <a:pt x="729" y="209"/>
                  </a:lnTo>
                  <a:lnTo>
                    <a:pt x="747" y="216"/>
                  </a:lnTo>
                  <a:lnTo>
                    <a:pt x="741" y="220"/>
                  </a:lnTo>
                  <a:lnTo>
                    <a:pt x="734" y="226"/>
                  </a:lnTo>
                  <a:lnTo>
                    <a:pt x="727" y="228"/>
                  </a:lnTo>
                  <a:lnTo>
                    <a:pt x="718" y="229"/>
                  </a:lnTo>
                  <a:lnTo>
                    <a:pt x="709" y="229"/>
                  </a:lnTo>
                  <a:lnTo>
                    <a:pt x="700" y="229"/>
                  </a:lnTo>
                  <a:lnTo>
                    <a:pt x="691" y="229"/>
                  </a:lnTo>
                  <a:lnTo>
                    <a:pt x="682" y="228"/>
                  </a:lnTo>
                  <a:lnTo>
                    <a:pt x="671" y="225"/>
                  </a:lnTo>
                  <a:lnTo>
                    <a:pt x="660" y="221"/>
                  </a:lnTo>
                  <a:lnTo>
                    <a:pt x="651" y="218"/>
                  </a:lnTo>
                  <a:lnTo>
                    <a:pt x="642" y="217"/>
                  </a:lnTo>
                  <a:lnTo>
                    <a:pt x="633" y="214"/>
                  </a:lnTo>
                  <a:lnTo>
                    <a:pt x="624" y="212"/>
                  </a:lnTo>
                  <a:lnTo>
                    <a:pt x="615" y="209"/>
                  </a:lnTo>
                  <a:lnTo>
                    <a:pt x="609" y="209"/>
                  </a:lnTo>
                  <a:lnTo>
                    <a:pt x="601" y="208"/>
                  </a:lnTo>
                  <a:lnTo>
                    <a:pt x="597" y="208"/>
                  </a:lnTo>
                  <a:lnTo>
                    <a:pt x="589" y="206"/>
                  </a:lnTo>
                  <a:lnTo>
                    <a:pt x="581" y="204"/>
                  </a:lnTo>
                  <a:lnTo>
                    <a:pt x="573" y="202"/>
                  </a:lnTo>
                  <a:lnTo>
                    <a:pt x="564" y="200"/>
                  </a:lnTo>
                  <a:lnTo>
                    <a:pt x="556" y="198"/>
                  </a:lnTo>
                  <a:lnTo>
                    <a:pt x="547" y="196"/>
                  </a:lnTo>
                  <a:lnTo>
                    <a:pt x="539" y="194"/>
                  </a:lnTo>
                  <a:lnTo>
                    <a:pt x="532" y="193"/>
                  </a:lnTo>
                  <a:lnTo>
                    <a:pt x="524" y="192"/>
                  </a:lnTo>
                  <a:lnTo>
                    <a:pt x="521" y="193"/>
                  </a:lnTo>
                  <a:lnTo>
                    <a:pt x="515" y="194"/>
                  </a:lnTo>
                  <a:lnTo>
                    <a:pt x="512" y="198"/>
                  </a:lnTo>
                  <a:lnTo>
                    <a:pt x="511" y="200"/>
                  </a:lnTo>
                  <a:lnTo>
                    <a:pt x="512" y="206"/>
                  </a:lnTo>
                  <a:lnTo>
                    <a:pt x="527" y="208"/>
                  </a:lnTo>
                  <a:lnTo>
                    <a:pt x="542" y="209"/>
                  </a:lnTo>
                  <a:lnTo>
                    <a:pt x="556" y="212"/>
                  </a:lnTo>
                  <a:lnTo>
                    <a:pt x="573" y="215"/>
                  </a:lnTo>
                  <a:lnTo>
                    <a:pt x="587" y="218"/>
                  </a:lnTo>
                  <a:lnTo>
                    <a:pt x="601" y="220"/>
                  </a:lnTo>
                  <a:lnTo>
                    <a:pt x="616" y="223"/>
                  </a:lnTo>
                  <a:lnTo>
                    <a:pt x="633" y="228"/>
                  </a:lnTo>
                  <a:lnTo>
                    <a:pt x="647" y="230"/>
                  </a:lnTo>
                  <a:lnTo>
                    <a:pt x="662" y="234"/>
                  </a:lnTo>
                  <a:lnTo>
                    <a:pt x="676" y="239"/>
                  </a:lnTo>
                  <a:lnTo>
                    <a:pt x="692" y="243"/>
                  </a:lnTo>
                  <a:lnTo>
                    <a:pt x="706" y="246"/>
                  </a:lnTo>
                  <a:lnTo>
                    <a:pt x="721" y="250"/>
                  </a:lnTo>
                  <a:lnTo>
                    <a:pt x="736" y="256"/>
                  </a:lnTo>
                  <a:lnTo>
                    <a:pt x="752" y="261"/>
                  </a:lnTo>
                  <a:lnTo>
                    <a:pt x="748" y="268"/>
                  </a:lnTo>
                  <a:lnTo>
                    <a:pt x="745" y="272"/>
                  </a:lnTo>
                  <a:lnTo>
                    <a:pt x="741" y="273"/>
                  </a:lnTo>
                  <a:lnTo>
                    <a:pt x="736" y="275"/>
                  </a:lnTo>
                  <a:lnTo>
                    <a:pt x="729" y="274"/>
                  </a:lnTo>
                  <a:lnTo>
                    <a:pt x="723" y="273"/>
                  </a:lnTo>
                  <a:lnTo>
                    <a:pt x="717" y="272"/>
                  </a:lnTo>
                  <a:lnTo>
                    <a:pt x="710" y="270"/>
                  </a:lnTo>
                  <a:lnTo>
                    <a:pt x="701" y="267"/>
                  </a:lnTo>
                  <a:lnTo>
                    <a:pt x="694" y="263"/>
                  </a:lnTo>
                  <a:lnTo>
                    <a:pt x="686" y="260"/>
                  </a:lnTo>
                  <a:lnTo>
                    <a:pt x="679" y="260"/>
                  </a:lnTo>
                  <a:lnTo>
                    <a:pt x="671" y="257"/>
                  </a:lnTo>
                  <a:lnTo>
                    <a:pt x="663" y="258"/>
                  </a:lnTo>
                  <a:lnTo>
                    <a:pt x="657" y="258"/>
                  </a:lnTo>
                  <a:lnTo>
                    <a:pt x="651" y="261"/>
                  </a:lnTo>
                  <a:lnTo>
                    <a:pt x="642" y="262"/>
                  </a:lnTo>
                  <a:lnTo>
                    <a:pt x="634" y="266"/>
                  </a:lnTo>
                  <a:lnTo>
                    <a:pt x="641" y="268"/>
                  </a:lnTo>
                  <a:lnTo>
                    <a:pt x="650" y="271"/>
                  </a:lnTo>
                  <a:lnTo>
                    <a:pt x="658" y="272"/>
                  </a:lnTo>
                  <a:lnTo>
                    <a:pt x="667" y="275"/>
                  </a:lnTo>
                  <a:lnTo>
                    <a:pt x="674" y="278"/>
                  </a:lnTo>
                  <a:lnTo>
                    <a:pt x="682" y="281"/>
                  </a:lnTo>
                  <a:lnTo>
                    <a:pt x="692" y="283"/>
                  </a:lnTo>
                  <a:lnTo>
                    <a:pt x="700" y="286"/>
                  </a:lnTo>
                  <a:lnTo>
                    <a:pt x="707" y="288"/>
                  </a:lnTo>
                  <a:lnTo>
                    <a:pt x="717" y="290"/>
                  </a:lnTo>
                  <a:lnTo>
                    <a:pt x="724" y="293"/>
                  </a:lnTo>
                  <a:lnTo>
                    <a:pt x="734" y="295"/>
                  </a:lnTo>
                  <a:lnTo>
                    <a:pt x="741" y="297"/>
                  </a:lnTo>
                  <a:lnTo>
                    <a:pt x="751" y="299"/>
                  </a:lnTo>
                  <a:lnTo>
                    <a:pt x="758" y="301"/>
                  </a:lnTo>
                  <a:lnTo>
                    <a:pt x="768" y="303"/>
                  </a:lnTo>
                  <a:lnTo>
                    <a:pt x="769" y="311"/>
                  </a:lnTo>
                  <a:lnTo>
                    <a:pt x="770" y="319"/>
                  </a:lnTo>
                  <a:lnTo>
                    <a:pt x="722" y="313"/>
                  </a:lnTo>
                  <a:lnTo>
                    <a:pt x="675" y="311"/>
                  </a:lnTo>
                  <a:lnTo>
                    <a:pt x="627" y="308"/>
                  </a:lnTo>
                  <a:lnTo>
                    <a:pt x="580" y="306"/>
                  </a:lnTo>
                  <a:lnTo>
                    <a:pt x="533" y="303"/>
                  </a:lnTo>
                  <a:lnTo>
                    <a:pt x="486" y="302"/>
                  </a:lnTo>
                  <a:lnTo>
                    <a:pt x="440" y="299"/>
                  </a:lnTo>
                  <a:lnTo>
                    <a:pt x="394" y="298"/>
                  </a:lnTo>
                  <a:lnTo>
                    <a:pt x="347" y="294"/>
                  </a:lnTo>
                  <a:lnTo>
                    <a:pt x="302" y="292"/>
                  </a:lnTo>
                  <a:lnTo>
                    <a:pt x="256" y="287"/>
                  </a:lnTo>
                  <a:lnTo>
                    <a:pt x="210" y="284"/>
                  </a:lnTo>
                  <a:lnTo>
                    <a:pt x="164" y="279"/>
                  </a:lnTo>
                  <a:lnTo>
                    <a:pt x="119" y="273"/>
                  </a:lnTo>
                  <a:lnTo>
                    <a:pt x="73" y="267"/>
                  </a:lnTo>
                  <a:lnTo>
                    <a:pt x="28" y="260"/>
                  </a:lnTo>
                  <a:lnTo>
                    <a:pt x="25" y="243"/>
                  </a:lnTo>
                  <a:lnTo>
                    <a:pt x="22" y="228"/>
                  </a:lnTo>
                  <a:lnTo>
                    <a:pt x="21" y="210"/>
                  </a:lnTo>
                  <a:lnTo>
                    <a:pt x="19" y="195"/>
                  </a:lnTo>
                  <a:lnTo>
                    <a:pt x="15" y="177"/>
                  </a:lnTo>
                  <a:lnTo>
                    <a:pt x="13" y="162"/>
                  </a:lnTo>
                  <a:lnTo>
                    <a:pt x="10" y="145"/>
                  </a:lnTo>
                  <a:lnTo>
                    <a:pt x="9" y="128"/>
                  </a:lnTo>
                  <a:lnTo>
                    <a:pt x="5" y="111"/>
                  </a:lnTo>
                  <a:lnTo>
                    <a:pt x="4" y="95"/>
                  </a:lnTo>
                  <a:lnTo>
                    <a:pt x="2" y="79"/>
                  </a:lnTo>
                  <a:lnTo>
                    <a:pt x="2" y="62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24" name="Freeform 495"/>
            <p:cNvSpPr>
              <a:spLocks/>
            </p:cNvSpPr>
            <p:nvPr/>
          </p:nvSpPr>
          <p:spPr bwMode="auto">
            <a:xfrm>
              <a:off x="7053" y="3962"/>
              <a:ext cx="14" cy="17"/>
            </a:xfrm>
            <a:custGeom>
              <a:avLst/>
              <a:gdLst>
                <a:gd name="T0" fmla="*/ 0 w 55"/>
                <a:gd name="T1" fmla="*/ 0 h 71"/>
                <a:gd name="T2" fmla="*/ 0 w 55"/>
                <a:gd name="T3" fmla="*/ 0 h 71"/>
                <a:gd name="T4" fmla="*/ 0 w 55"/>
                <a:gd name="T5" fmla="*/ 0 h 71"/>
                <a:gd name="T6" fmla="*/ 0 w 55"/>
                <a:gd name="T7" fmla="*/ 0 h 71"/>
                <a:gd name="T8" fmla="*/ 0 w 55"/>
                <a:gd name="T9" fmla="*/ 0 h 71"/>
                <a:gd name="T10" fmla="*/ 0 w 55"/>
                <a:gd name="T11" fmla="*/ 0 h 71"/>
                <a:gd name="T12" fmla="*/ 0 w 55"/>
                <a:gd name="T13" fmla="*/ 0 h 71"/>
                <a:gd name="T14" fmla="*/ 0 w 55"/>
                <a:gd name="T15" fmla="*/ 0 h 71"/>
                <a:gd name="T16" fmla="*/ 0 w 55"/>
                <a:gd name="T17" fmla="*/ 0 h 71"/>
                <a:gd name="T18" fmla="*/ 0 w 55"/>
                <a:gd name="T19" fmla="*/ 0 h 71"/>
                <a:gd name="T20" fmla="*/ 0 w 55"/>
                <a:gd name="T21" fmla="*/ 0 h 71"/>
                <a:gd name="T22" fmla="*/ 0 w 55"/>
                <a:gd name="T23" fmla="*/ 0 h 71"/>
                <a:gd name="T24" fmla="*/ 0 w 55"/>
                <a:gd name="T25" fmla="*/ 0 h 71"/>
                <a:gd name="T26" fmla="*/ 0 w 55"/>
                <a:gd name="T27" fmla="*/ 0 h 71"/>
                <a:gd name="T28" fmla="*/ 0 w 55"/>
                <a:gd name="T29" fmla="*/ 0 h 71"/>
                <a:gd name="T30" fmla="*/ 0 w 55"/>
                <a:gd name="T31" fmla="*/ 0 h 71"/>
                <a:gd name="T32" fmla="*/ 0 w 55"/>
                <a:gd name="T33" fmla="*/ 0 h 71"/>
                <a:gd name="T34" fmla="*/ 0 w 55"/>
                <a:gd name="T35" fmla="*/ 0 h 71"/>
                <a:gd name="T36" fmla="*/ 0 w 55"/>
                <a:gd name="T37" fmla="*/ 0 h 71"/>
                <a:gd name="T38" fmla="*/ 0 w 55"/>
                <a:gd name="T39" fmla="*/ 0 h 71"/>
                <a:gd name="T40" fmla="*/ 0 w 55"/>
                <a:gd name="T41" fmla="*/ 0 h 71"/>
                <a:gd name="T42" fmla="*/ 0 w 55"/>
                <a:gd name="T43" fmla="*/ 0 h 71"/>
                <a:gd name="T44" fmla="*/ 0 w 55"/>
                <a:gd name="T45" fmla="*/ 0 h 71"/>
                <a:gd name="T46" fmla="*/ 0 w 55"/>
                <a:gd name="T47" fmla="*/ 0 h 71"/>
                <a:gd name="T48" fmla="*/ 0 w 55"/>
                <a:gd name="T49" fmla="*/ 0 h 71"/>
                <a:gd name="T50" fmla="*/ 0 w 55"/>
                <a:gd name="T51" fmla="*/ 0 h 71"/>
                <a:gd name="T52" fmla="*/ 0 w 55"/>
                <a:gd name="T53" fmla="*/ 0 h 71"/>
                <a:gd name="T54" fmla="*/ 0 w 55"/>
                <a:gd name="T55" fmla="*/ 0 h 71"/>
                <a:gd name="T56" fmla="*/ 0 w 55"/>
                <a:gd name="T57" fmla="*/ 0 h 71"/>
                <a:gd name="T58" fmla="*/ 0 w 55"/>
                <a:gd name="T59" fmla="*/ 0 h 71"/>
                <a:gd name="T60" fmla="*/ 0 w 5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71"/>
                <a:gd name="T95" fmla="*/ 55 w 55"/>
                <a:gd name="T96" fmla="*/ 71 h 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71">
                  <a:moveTo>
                    <a:pt x="20" y="1"/>
                  </a:moveTo>
                  <a:lnTo>
                    <a:pt x="27" y="0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3" y="20"/>
                  </a:lnTo>
                  <a:lnTo>
                    <a:pt x="55" y="27"/>
                  </a:lnTo>
                  <a:lnTo>
                    <a:pt x="54" y="31"/>
                  </a:lnTo>
                  <a:lnTo>
                    <a:pt x="53" y="37"/>
                  </a:lnTo>
                  <a:lnTo>
                    <a:pt x="50" y="43"/>
                  </a:lnTo>
                  <a:lnTo>
                    <a:pt x="49" y="49"/>
                  </a:lnTo>
                  <a:lnTo>
                    <a:pt x="42" y="59"/>
                  </a:lnTo>
                  <a:lnTo>
                    <a:pt x="33" y="67"/>
                  </a:lnTo>
                  <a:lnTo>
                    <a:pt x="25" y="70"/>
                  </a:lnTo>
                  <a:lnTo>
                    <a:pt x="18" y="71"/>
                  </a:lnTo>
                  <a:lnTo>
                    <a:pt x="9" y="70"/>
                  </a:lnTo>
                  <a:lnTo>
                    <a:pt x="0" y="67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5" y="50"/>
                  </a:lnTo>
                  <a:lnTo>
                    <a:pt x="19" y="43"/>
                  </a:lnTo>
                  <a:lnTo>
                    <a:pt x="19" y="34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25" name="Freeform 496"/>
            <p:cNvSpPr>
              <a:spLocks/>
            </p:cNvSpPr>
            <p:nvPr/>
          </p:nvSpPr>
          <p:spPr bwMode="auto">
            <a:xfrm>
              <a:off x="6757" y="3975"/>
              <a:ext cx="43" cy="58"/>
            </a:xfrm>
            <a:custGeom>
              <a:avLst/>
              <a:gdLst>
                <a:gd name="T0" fmla="*/ 0 w 172"/>
                <a:gd name="T1" fmla="*/ 0 h 235"/>
                <a:gd name="T2" fmla="*/ 0 w 172"/>
                <a:gd name="T3" fmla="*/ 0 h 235"/>
                <a:gd name="T4" fmla="*/ 0 w 172"/>
                <a:gd name="T5" fmla="*/ 0 h 235"/>
                <a:gd name="T6" fmla="*/ 0 w 172"/>
                <a:gd name="T7" fmla="*/ 0 h 235"/>
                <a:gd name="T8" fmla="*/ 0 w 172"/>
                <a:gd name="T9" fmla="*/ 0 h 235"/>
                <a:gd name="T10" fmla="*/ 0 w 172"/>
                <a:gd name="T11" fmla="*/ 0 h 235"/>
                <a:gd name="T12" fmla="*/ 0 w 172"/>
                <a:gd name="T13" fmla="*/ 0 h 235"/>
                <a:gd name="T14" fmla="*/ 0 w 172"/>
                <a:gd name="T15" fmla="*/ 0 h 235"/>
                <a:gd name="T16" fmla="*/ 0 w 172"/>
                <a:gd name="T17" fmla="*/ 0 h 235"/>
                <a:gd name="T18" fmla="*/ 0 w 172"/>
                <a:gd name="T19" fmla="*/ 0 h 235"/>
                <a:gd name="T20" fmla="*/ 0 w 172"/>
                <a:gd name="T21" fmla="*/ 0 h 235"/>
                <a:gd name="T22" fmla="*/ 0 w 172"/>
                <a:gd name="T23" fmla="*/ 0 h 235"/>
                <a:gd name="T24" fmla="*/ 0 w 172"/>
                <a:gd name="T25" fmla="*/ 0 h 235"/>
                <a:gd name="T26" fmla="*/ 0 w 172"/>
                <a:gd name="T27" fmla="*/ 0 h 235"/>
                <a:gd name="T28" fmla="*/ 0 w 172"/>
                <a:gd name="T29" fmla="*/ 0 h 235"/>
                <a:gd name="T30" fmla="*/ 0 w 172"/>
                <a:gd name="T31" fmla="*/ 0 h 235"/>
                <a:gd name="T32" fmla="*/ 0 w 172"/>
                <a:gd name="T33" fmla="*/ 0 h 235"/>
                <a:gd name="T34" fmla="*/ 0 w 172"/>
                <a:gd name="T35" fmla="*/ 0 h 235"/>
                <a:gd name="T36" fmla="*/ 0 w 172"/>
                <a:gd name="T37" fmla="*/ 0 h 235"/>
                <a:gd name="T38" fmla="*/ 0 w 172"/>
                <a:gd name="T39" fmla="*/ 0 h 235"/>
                <a:gd name="T40" fmla="*/ 0 w 172"/>
                <a:gd name="T41" fmla="*/ 0 h 235"/>
                <a:gd name="T42" fmla="*/ 0 w 172"/>
                <a:gd name="T43" fmla="*/ 0 h 235"/>
                <a:gd name="T44" fmla="*/ 0 w 172"/>
                <a:gd name="T45" fmla="*/ 0 h 235"/>
                <a:gd name="T46" fmla="*/ 0 w 172"/>
                <a:gd name="T47" fmla="*/ 0 h 235"/>
                <a:gd name="T48" fmla="*/ 0 w 172"/>
                <a:gd name="T49" fmla="*/ 0 h 235"/>
                <a:gd name="T50" fmla="*/ 0 w 172"/>
                <a:gd name="T51" fmla="*/ 0 h 235"/>
                <a:gd name="T52" fmla="*/ 0 w 172"/>
                <a:gd name="T53" fmla="*/ 0 h 235"/>
                <a:gd name="T54" fmla="*/ 0 w 172"/>
                <a:gd name="T55" fmla="*/ 0 h 235"/>
                <a:gd name="T56" fmla="*/ 0 w 172"/>
                <a:gd name="T57" fmla="*/ 0 h 235"/>
                <a:gd name="T58" fmla="*/ 0 w 172"/>
                <a:gd name="T59" fmla="*/ 0 h 235"/>
                <a:gd name="T60" fmla="*/ 0 w 172"/>
                <a:gd name="T61" fmla="*/ 0 h 235"/>
                <a:gd name="T62" fmla="*/ 0 w 172"/>
                <a:gd name="T63" fmla="*/ 0 h 235"/>
                <a:gd name="T64" fmla="*/ 0 w 172"/>
                <a:gd name="T65" fmla="*/ 0 h 235"/>
                <a:gd name="T66" fmla="*/ 0 w 172"/>
                <a:gd name="T67" fmla="*/ 0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2"/>
                <a:gd name="T103" fmla="*/ 0 h 235"/>
                <a:gd name="T104" fmla="*/ 172 w 172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2" h="235">
                  <a:moveTo>
                    <a:pt x="53" y="4"/>
                  </a:moveTo>
                  <a:lnTo>
                    <a:pt x="78" y="0"/>
                  </a:lnTo>
                  <a:lnTo>
                    <a:pt x="101" y="4"/>
                  </a:lnTo>
                  <a:lnTo>
                    <a:pt x="120" y="11"/>
                  </a:lnTo>
                  <a:lnTo>
                    <a:pt x="137" y="26"/>
                  </a:lnTo>
                  <a:lnTo>
                    <a:pt x="149" y="43"/>
                  </a:lnTo>
                  <a:lnTo>
                    <a:pt x="160" y="63"/>
                  </a:lnTo>
                  <a:lnTo>
                    <a:pt x="167" y="84"/>
                  </a:lnTo>
                  <a:lnTo>
                    <a:pt x="172" y="107"/>
                  </a:lnTo>
                  <a:lnTo>
                    <a:pt x="172" y="130"/>
                  </a:lnTo>
                  <a:lnTo>
                    <a:pt x="168" y="153"/>
                  </a:lnTo>
                  <a:lnTo>
                    <a:pt x="161" y="175"/>
                  </a:lnTo>
                  <a:lnTo>
                    <a:pt x="153" y="194"/>
                  </a:lnTo>
                  <a:lnTo>
                    <a:pt x="139" y="210"/>
                  </a:lnTo>
                  <a:lnTo>
                    <a:pt x="125" y="223"/>
                  </a:lnTo>
                  <a:lnTo>
                    <a:pt x="105" y="232"/>
                  </a:lnTo>
                  <a:lnTo>
                    <a:pt x="83" y="235"/>
                  </a:lnTo>
                  <a:lnTo>
                    <a:pt x="65" y="226"/>
                  </a:lnTo>
                  <a:lnTo>
                    <a:pt x="49" y="216"/>
                  </a:lnTo>
                  <a:lnTo>
                    <a:pt x="36" y="204"/>
                  </a:lnTo>
                  <a:lnTo>
                    <a:pt x="25" y="191"/>
                  </a:lnTo>
                  <a:lnTo>
                    <a:pt x="15" y="176"/>
                  </a:lnTo>
                  <a:lnTo>
                    <a:pt x="9" y="160"/>
                  </a:lnTo>
                  <a:lnTo>
                    <a:pt x="5" y="144"/>
                  </a:lnTo>
                  <a:lnTo>
                    <a:pt x="2" y="128"/>
                  </a:lnTo>
                  <a:lnTo>
                    <a:pt x="0" y="111"/>
                  </a:lnTo>
                  <a:lnTo>
                    <a:pt x="1" y="95"/>
                  </a:lnTo>
                  <a:lnTo>
                    <a:pt x="5" y="76"/>
                  </a:lnTo>
                  <a:lnTo>
                    <a:pt x="9" y="61"/>
                  </a:lnTo>
                  <a:lnTo>
                    <a:pt x="17" y="44"/>
                  </a:lnTo>
                  <a:lnTo>
                    <a:pt x="26" y="30"/>
                  </a:lnTo>
                  <a:lnTo>
                    <a:pt x="38" y="1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26" name="Freeform 497"/>
            <p:cNvSpPr>
              <a:spLocks/>
            </p:cNvSpPr>
            <p:nvPr/>
          </p:nvSpPr>
          <p:spPr bwMode="auto">
            <a:xfrm>
              <a:off x="6770" y="3990"/>
              <a:ext cx="16" cy="24"/>
            </a:xfrm>
            <a:custGeom>
              <a:avLst/>
              <a:gdLst>
                <a:gd name="T0" fmla="*/ 0 w 62"/>
                <a:gd name="T1" fmla="*/ 0 h 95"/>
                <a:gd name="T2" fmla="*/ 0 w 62"/>
                <a:gd name="T3" fmla="*/ 0 h 95"/>
                <a:gd name="T4" fmla="*/ 0 w 62"/>
                <a:gd name="T5" fmla="*/ 0 h 95"/>
                <a:gd name="T6" fmla="*/ 0 w 62"/>
                <a:gd name="T7" fmla="*/ 0 h 95"/>
                <a:gd name="T8" fmla="*/ 0 w 62"/>
                <a:gd name="T9" fmla="*/ 0 h 95"/>
                <a:gd name="T10" fmla="*/ 0 w 62"/>
                <a:gd name="T11" fmla="*/ 0 h 95"/>
                <a:gd name="T12" fmla="*/ 0 w 62"/>
                <a:gd name="T13" fmla="*/ 0 h 95"/>
                <a:gd name="T14" fmla="*/ 0 w 62"/>
                <a:gd name="T15" fmla="*/ 0 h 95"/>
                <a:gd name="T16" fmla="*/ 0 w 62"/>
                <a:gd name="T17" fmla="*/ 0 h 95"/>
                <a:gd name="T18" fmla="*/ 0 w 62"/>
                <a:gd name="T19" fmla="*/ 0 h 95"/>
                <a:gd name="T20" fmla="*/ 0 w 62"/>
                <a:gd name="T21" fmla="*/ 0 h 95"/>
                <a:gd name="T22" fmla="*/ 0 w 62"/>
                <a:gd name="T23" fmla="*/ 0 h 95"/>
                <a:gd name="T24" fmla="*/ 0 w 62"/>
                <a:gd name="T25" fmla="*/ 0 h 95"/>
                <a:gd name="T26" fmla="*/ 0 w 62"/>
                <a:gd name="T27" fmla="*/ 0 h 95"/>
                <a:gd name="T28" fmla="*/ 0 w 62"/>
                <a:gd name="T29" fmla="*/ 0 h 95"/>
                <a:gd name="T30" fmla="*/ 0 w 62"/>
                <a:gd name="T31" fmla="*/ 0 h 95"/>
                <a:gd name="T32" fmla="*/ 0 w 62"/>
                <a:gd name="T33" fmla="*/ 0 h 95"/>
                <a:gd name="T34" fmla="*/ 0 w 62"/>
                <a:gd name="T35" fmla="*/ 0 h 95"/>
                <a:gd name="T36" fmla="*/ 0 w 62"/>
                <a:gd name="T37" fmla="*/ 0 h 95"/>
                <a:gd name="T38" fmla="*/ 0 w 62"/>
                <a:gd name="T39" fmla="*/ 0 h 95"/>
                <a:gd name="T40" fmla="*/ 0 w 62"/>
                <a:gd name="T41" fmla="*/ 0 h 95"/>
                <a:gd name="T42" fmla="*/ 0 w 62"/>
                <a:gd name="T43" fmla="*/ 0 h 95"/>
                <a:gd name="T44" fmla="*/ 0 w 62"/>
                <a:gd name="T45" fmla="*/ 0 h 95"/>
                <a:gd name="T46" fmla="*/ 0 w 62"/>
                <a:gd name="T47" fmla="*/ 0 h 95"/>
                <a:gd name="T48" fmla="*/ 0 w 62"/>
                <a:gd name="T49" fmla="*/ 0 h 95"/>
                <a:gd name="T50" fmla="*/ 0 w 62"/>
                <a:gd name="T51" fmla="*/ 0 h 95"/>
                <a:gd name="T52" fmla="*/ 0 w 62"/>
                <a:gd name="T53" fmla="*/ 0 h 95"/>
                <a:gd name="T54" fmla="*/ 0 w 62"/>
                <a:gd name="T55" fmla="*/ 0 h 95"/>
                <a:gd name="T56" fmla="*/ 0 w 62"/>
                <a:gd name="T57" fmla="*/ 0 h 95"/>
                <a:gd name="T58" fmla="*/ 0 w 62"/>
                <a:gd name="T59" fmla="*/ 0 h 95"/>
                <a:gd name="T60" fmla="*/ 0 w 62"/>
                <a:gd name="T61" fmla="*/ 0 h 95"/>
                <a:gd name="T62" fmla="*/ 0 w 62"/>
                <a:gd name="T63" fmla="*/ 0 h 95"/>
                <a:gd name="T64" fmla="*/ 0 w 62"/>
                <a:gd name="T65" fmla="*/ 0 h 95"/>
                <a:gd name="T66" fmla="*/ 0 w 62"/>
                <a:gd name="T67" fmla="*/ 0 h 95"/>
                <a:gd name="T68" fmla="*/ 0 w 62"/>
                <a:gd name="T69" fmla="*/ 0 h 95"/>
                <a:gd name="T70" fmla="*/ 0 w 62"/>
                <a:gd name="T71" fmla="*/ 0 h 95"/>
                <a:gd name="T72" fmla="*/ 0 w 62"/>
                <a:gd name="T73" fmla="*/ 0 h 95"/>
                <a:gd name="T74" fmla="*/ 0 w 62"/>
                <a:gd name="T75" fmla="*/ 0 h 95"/>
                <a:gd name="T76" fmla="*/ 0 w 62"/>
                <a:gd name="T77" fmla="*/ 0 h 95"/>
                <a:gd name="T78" fmla="*/ 0 w 62"/>
                <a:gd name="T79" fmla="*/ 0 h 95"/>
                <a:gd name="T80" fmla="*/ 0 w 62"/>
                <a:gd name="T81" fmla="*/ 0 h 95"/>
                <a:gd name="T82" fmla="*/ 0 w 62"/>
                <a:gd name="T83" fmla="*/ 0 h 95"/>
                <a:gd name="T84" fmla="*/ 0 w 62"/>
                <a:gd name="T85" fmla="*/ 0 h 95"/>
                <a:gd name="T86" fmla="*/ 0 w 62"/>
                <a:gd name="T87" fmla="*/ 0 h 95"/>
                <a:gd name="T88" fmla="*/ 0 w 62"/>
                <a:gd name="T89" fmla="*/ 0 h 95"/>
                <a:gd name="T90" fmla="*/ 0 w 62"/>
                <a:gd name="T91" fmla="*/ 0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"/>
                <a:gd name="T139" fmla="*/ 0 h 95"/>
                <a:gd name="T140" fmla="*/ 62 w 62"/>
                <a:gd name="T141" fmla="*/ 95 h 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" h="95">
                  <a:moveTo>
                    <a:pt x="17" y="1"/>
                  </a:moveTo>
                  <a:lnTo>
                    <a:pt x="26" y="0"/>
                  </a:lnTo>
                  <a:lnTo>
                    <a:pt x="37" y="3"/>
                  </a:lnTo>
                  <a:lnTo>
                    <a:pt x="44" y="8"/>
                  </a:lnTo>
                  <a:lnTo>
                    <a:pt x="50" y="14"/>
                  </a:lnTo>
                  <a:lnTo>
                    <a:pt x="55" y="21"/>
                  </a:lnTo>
                  <a:lnTo>
                    <a:pt x="60" y="29"/>
                  </a:lnTo>
                  <a:lnTo>
                    <a:pt x="61" y="38"/>
                  </a:lnTo>
                  <a:lnTo>
                    <a:pt x="62" y="48"/>
                  </a:lnTo>
                  <a:lnTo>
                    <a:pt x="61" y="56"/>
                  </a:lnTo>
                  <a:lnTo>
                    <a:pt x="60" y="65"/>
                  </a:lnTo>
                  <a:lnTo>
                    <a:pt x="55" y="74"/>
                  </a:lnTo>
                  <a:lnTo>
                    <a:pt x="50" y="81"/>
                  </a:lnTo>
                  <a:lnTo>
                    <a:pt x="44" y="86"/>
                  </a:lnTo>
                  <a:lnTo>
                    <a:pt x="37" y="91"/>
                  </a:lnTo>
                  <a:lnTo>
                    <a:pt x="27" y="94"/>
                  </a:lnTo>
                  <a:lnTo>
                    <a:pt x="19" y="95"/>
                  </a:lnTo>
                  <a:lnTo>
                    <a:pt x="17" y="87"/>
                  </a:lnTo>
                  <a:lnTo>
                    <a:pt x="11" y="85"/>
                  </a:lnTo>
                  <a:lnTo>
                    <a:pt x="11" y="83"/>
                  </a:lnTo>
                  <a:lnTo>
                    <a:pt x="15" y="79"/>
                  </a:lnTo>
                  <a:lnTo>
                    <a:pt x="21" y="74"/>
                  </a:lnTo>
                  <a:lnTo>
                    <a:pt x="26" y="67"/>
                  </a:lnTo>
                  <a:lnTo>
                    <a:pt x="31" y="61"/>
                  </a:lnTo>
                  <a:lnTo>
                    <a:pt x="34" y="52"/>
                  </a:lnTo>
                  <a:lnTo>
                    <a:pt x="37" y="43"/>
                  </a:lnTo>
                  <a:lnTo>
                    <a:pt x="37" y="35"/>
                  </a:lnTo>
                  <a:lnTo>
                    <a:pt x="38" y="26"/>
                  </a:lnTo>
                  <a:lnTo>
                    <a:pt x="30" y="22"/>
                  </a:lnTo>
                  <a:lnTo>
                    <a:pt x="24" y="22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1" y="33"/>
                  </a:lnTo>
                  <a:lnTo>
                    <a:pt x="9" y="40"/>
                  </a:lnTo>
                  <a:lnTo>
                    <a:pt x="8" y="47"/>
                  </a:lnTo>
                  <a:lnTo>
                    <a:pt x="11" y="55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27" name="Freeform 498"/>
            <p:cNvSpPr>
              <a:spLocks/>
            </p:cNvSpPr>
            <p:nvPr/>
          </p:nvSpPr>
          <p:spPr bwMode="auto">
            <a:xfrm>
              <a:off x="6546" y="3997"/>
              <a:ext cx="8" cy="4"/>
            </a:xfrm>
            <a:custGeom>
              <a:avLst/>
              <a:gdLst>
                <a:gd name="T0" fmla="*/ 0 w 33"/>
                <a:gd name="T1" fmla="*/ 0 h 16"/>
                <a:gd name="T2" fmla="*/ 0 w 33"/>
                <a:gd name="T3" fmla="*/ 0 h 16"/>
                <a:gd name="T4" fmla="*/ 0 w 33"/>
                <a:gd name="T5" fmla="*/ 0 h 16"/>
                <a:gd name="T6" fmla="*/ 0 w 33"/>
                <a:gd name="T7" fmla="*/ 0 h 16"/>
                <a:gd name="T8" fmla="*/ 0 w 33"/>
                <a:gd name="T9" fmla="*/ 0 h 16"/>
                <a:gd name="T10" fmla="*/ 0 w 33"/>
                <a:gd name="T11" fmla="*/ 0 h 16"/>
                <a:gd name="T12" fmla="*/ 0 w 33"/>
                <a:gd name="T13" fmla="*/ 0 h 16"/>
                <a:gd name="T14" fmla="*/ 0 w 33"/>
                <a:gd name="T15" fmla="*/ 0 h 16"/>
                <a:gd name="T16" fmla="*/ 0 w 33"/>
                <a:gd name="T17" fmla="*/ 0 h 16"/>
                <a:gd name="T18" fmla="*/ 0 w 33"/>
                <a:gd name="T19" fmla="*/ 0 h 16"/>
                <a:gd name="T20" fmla="*/ 0 w 33"/>
                <a:gd name="T21" fmla="*/ 0 h 16"/>
                <a:gd name="T22" fmla="*/ 0 w 33"/>
                <a:gd name="T23" fmla="*/ 0 h 16"/>
                <a:gd name="T24" fmla="*/ 0 w 33"/>
                <a:gd name="T25" fmla="*/ 0 h 16"/>
                <a:gd name="T26" fmla="*/ 0 w 3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6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25" y="14"/>
                  </a:lnTo>
                  <a:lnTo>
                    <a:pt x="19" y="15"/>
                  </a:lnTo>
                  <a:lnTo>
                    <a:pt x="13" y="16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28" name="Freeform 499"/>
            <p:cNvSpPr>
              <a:spLocks/>
            </p:cNvSpPr>
            <p:nvPr/>
          </p:nvSpPr>
          <p:spPr bwMode="auto">
            <a:xfrm>
              <a:off x="6515" y="4005"/>
              <a:ext cx="28" cy="17"/>
            </a:xfrm>
            <a:custGeom>
              <a:avLst/>
              <a:gdLst>
                <a:gd name="T0" fmla="*/ 0 w 114"/>
                <a:gd name="T1" fmla="*/ 0 h 67"/>
                <a:gd name="T2" fmla="*/ 0 w 114"/>
                <a:gd name="T3" fmla="*/ 0 h 67"/>
                <a:gd name="T4" fmla="*/ 0 w 114"/>
                <a:gd name="T5" fmla="*/ 0 h 67"/>
                <a:gd name="T6" fmla="*/ 0 w 114"/>
                <a:gd name="T7" fmla="*/ 0 h 67"/>
                <a:gd name="T8" fmla="*/ 0 w 114"/>
                <a:gd name="T9" fmla="*/ 0 h 67"/>
                <a:gd name="T10" fmla="*/ 0 w 114"/>
                <a:gd name="T11" fmla="*/ 0 h 67"/>
                <a:gd name="T12" fmla="*/ 0 w 114"/>
                <a:gd name="T13" fmla="*/ 0 h 67"/>
                <a:gd name="T14" fmla="*/ 0 w 114"/>
                <a:gd name="T15" fmla="*/ 0 h 67"/>
                <a:gd name="T16" fmla="*/ 0 w 114"/>
                <a:gd name="T17" fmla="*/ 0 h 67"/>
                <a:gd name="T18" fmla="*/ 0 w 114"/>
                <a:gd name="T19" fmla="*/ 0 h 67"/>
                <a:gd name="T20" fmla="*/ 0 w 114"/>
                <a:gd name="T21" fmla="*/ 0 h 67"/>
                <a:gd name="T22" fmla="*/ 0 w 114"/>
                <a:gd name="T23" fmla="*/ 0 h 67"/>
                <a:gd name="T24" fmla="*/ 0 w 114"/>
                <a:gd name="T25" fmla="*/ 0 h 67"/>
                <a:gd name="T26" fmla="*/ 0 w 114"/>
                <a:gd name="T27" fmla="*/ 0 h 67"/>
                <a:gd name="T28" fmla="*/ 0 w 114"/>
                <a:gd name="T29" fmla="*/ 0 h 67"/>
                <a:gd name="T30" fmla="*/ 0 w 114"/>
                <a:gd name="T31" fmla="*/ 0 h 67"/>
                <a:gd name="T32" fmla="*/ 0 w 114"/>
                <a:gd name="T33" fmla="*/ 0 h 67"/>
                <a:gd name="T34" fmla="*/ 0 w 114"/>
                <a:gd name="T35" fmla="*/ 0 h 67"/>
                <a:gd name="T36" fmla="*/ 0 w 114"/>
                <a:gd name="T37" fmla="*/ 0 h 67"/>
                <a:gd name="T38" fmla="*/ 0 w 114"/>
                <a:gd name="T39" fmla="*/ 0 h 67"/>
                <a:gd name="T40" fmla="*/ 0 w 114"/>
                <a:gd name="T41" fmla="*/ 0 h 67"/>
                <a:gd name="T42" fmla="*/ 0 w 114"/>
                <a:gd name="T43" fmla="*/ 0 h 67"/>
                <a:gd name="T44" fmla="*/ 0 w 114"/>
                <a:gd name="T45" fmla="*/ 0 h 67"/>
                <a:gd name="T46" fmla="*/ 0 w 114"/>
                <a:gd name="T47" fmla="*/ 0 h 67"/>
                <a:gd name="T48" fmla="*/ 0 w 114"/>
                <a:gd name="T49" fmla="*/ 0 h 67"/>
                <a:gd name="T50" fmla="*/ 0 w 114"/>
                <a:gd name="T51" fmla="*/ 0 h 67"/>
                <a:gd name="T52" fmla="*/ 0 w 114"/>
                <a:gd name="T53" fmla="*/ 0 h 67"/>
                <a:gd name="T54" fmla="*/ 0 w 114"/>
                <a:gd name="T55" fmla="*/ 0 h 67"/>
                <a:gd name="T56" fmla="*/ 0 w 114"/>
                <a:gd name="T57" fmla="*/ 0 h 67"/>
                <a:gd name="T58" fmla="*/ 0 w 114"/>
                <a:gd name="T59" fmla="*/ 0 h 67"/>
                <a:gd name="T60" fmla="*/ 0 w 114"/>
                <a:gd name="T61" fmla="*/ 0 h 67"/>
                <a:gd name="T62" fmla="*/ 0 w 114"/>
                <a:gd name="T63" fmla="*/ 0 h 67"/>
                <a:gd name="T64" fmla="*/ 0 w 114"/>
                <a:gd name="T65" fmla="*/ 0 h 67"/>
                <a:gd name="T66" fmla="*/ 0 w 114"/>
                <a:gd name="T67" fmla="*/ 0 h 67"/>
                <a:gd name="T68" fmla="*/ 0 w 114"/>
                <a:gd name="T69" fmla="*/ 0 h 67"/>
                <a:gd name="T70" fmla="*/ 0 w 114"/>
                <a:gd name="T71" fmla="*/ 0 h 67"/>
                <a:gd name="T72" fmla="*/ 0 w 114"/>
                <a:gd name="T73" fmla="*/ 0 h 67"/>
                <a:gd name="T74" fmla="*/ 0 w 114"/>
                <a:gd name="T75" fmla="*/ 0 h 67"/>
                <a:gd name="T76" fmla="*/ 0 w 114"/>
                <a:gd name="T77" fmla="*/ 0 h 67"/>
                <a:gd name="T78" fmla="*/ 0 w 114"/>
                <a:gd name="T79" fmla="*/ 0 h 67"/>
                <a:gd name="T80" fmla="*/ 0 w 114"/>
                <a:gd name="T81" fmla="*/ 0 h 67"/>
                <a:gd name="T82" fmla="*/ 0 w 114"/>
                <a:gd name="T83" fmla="*/ 0 h 67"/>
                <a:gd name="T84" fmla="*/ 0 w 114"/>
                <a:gd name="T85" fmla="*/ 0 h 67"/>
                <a:gd name="T86" fmla="*/ 0 w 114"/>
                <a:gd name="T87" fmla="*/ 0 h 67"/>
                <a:gd name="T88" fmla="*/ 0 w 114"/>
                <a:gd name="T89" fmla="*/ 0 h 67"/>
                <a:gd name="T90" fmla="*/ 0 w 114"/>
                <a:gd name="T91" fmla="*/ 0 h 67"/>
                <a:gd name="T92" fmla="*/ 0 w 114"/>
                <a:gd name="T93" fmla="*/ 0 h 67"/>
                <a:gd name="T94" fmla="*/ 0 w 114"/>
                <a:gd name="T95" fmla="*/ 0 h 67"/>
                <a:gd name="T96" fmla="*/ 0 w 114"/>
                <a:gd name="T97" fmla="*/ 0 h 67"/>
                <a:gd name="T98" fmla="*/ 0 w 114"/>
                <a:gd name="T99" fmla="*/ 0 h 67"/>
                <a:gd name="T100" fmla="*/ 0 w 114"/>
                <a:gd name="T101" fmla="*/ 0 h 67"/>
                <a:gd name="T102" fmla="*/ 0 w 114"/>
                <a:gd name="T103" fmla="*/ 0 h 67"/>
                <a:gd name="T104" fmla="*/ 0 w 114"/>
                <a:gd name="T105" fmla="*/ 0 h 67"/>
                <a:gd name="T106" fmla="*/ 0 w 114"/>
                <a:gd name="T107" fmla="*/ 0 h 67"/>
                <a:gd name="T108" fmla="*/ 0 w 114"/>
                <a:gd name="T109" fmla="*/ 0 h 67"/>
                <a:gd name="T110" fmla="*/ 0 w 114"/>
                <a:gd name="T111" fmla="*/ 0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"/>
                <a:gd name="T169" fmla="*/ 0 h 67"/>
                <a:gd name="T170" fmla="*/ 114 w 114"/>
                <a:gd name="T171" fmla="*/ 67 h 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" h="67">
                  <a:moveTo>
                    <a:pt x="95" y="0"/>
                  </a:moveTo>
                  <a:lnTo>
                    <a:pt x="100" y="1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12"/>
                  </a:lnTo>
                  <a:lnTo>
                    <a:pt x="95" y="13"/>
                  </a:lnTo>
                  <a:lnTo>
                    <a:pt x="84" y="14"/>
                  </a:lnTo>
                  <a:lnTo>
                    <a:pt x="72" y="14"/>
                  </a:lnTo>
                  <a:lnTo>
                    <a:pt x="64" y="15"/>
                  </a:lnTo>
                  <a:lnTo>
                    <a:pt x="66" y="23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9" y="27"/>
                  </a:lnTo>
                  <a:lnTo>
                    <a:pt x="98" y="26"/>
                  </a:lnTo>
                  <a:lnTo>
                    <a:pt x="105" y="27"/>
                  </a:lnTo>
                  <a:lnTo>
                    <a:pt x="110" y="30"/>
                  </a:lnTo>
                  <a:lnTo>
                    <a:pt x="114" y="39"/>
                  </a:lnTo>
                  <a:lnTo>
                    <a:pt x="106" y="39"/>
                  </a:lnTo>
                  <a:lnTo>
                    <a:pt x="99" y="39"/>
                  </a:lnTo>
                  <a:lnTo>
                    <a:pt x="90" y="40"/>
                  </a:lnTo>
                  <a:lnTo>
                    <a:pt x="84" y="41"/>
                  </a:lnTo>
                  <a:lnTo>
                    <a:pt x="76" y="42"/>
                  </a:lnTo>
                  <a:lnTo>
                    <a:pt x="70" y="44"/>
                  </a:lnTo>
                  <a:lnTo>
                    <a:pt x="64" y="45"/>
                  </a:lnTo>
                  <a:lnTo>
                    <a:pt x="58" y="46"/>
                  </a:lnTo>
                  <a:lnTo>
                    <a:pt x="52" y="47"/>
                  </a:lnTo>
                  <a:lnTo>
                    <a:pt x="45" y="49"/>
                  </a:lnTo>
                  <a:lnTo>
                    <a:pt x="40" y="52"/>
                  </a:lnTo>
                  <a:lnTo>
                    <a:pt x="34" y="55"/>
                  </a:lnTo>
                  <a:lnTo>
                    <a:pt x="23" y="60"/>
                  </a:lnTo>
                  <a:lnTo>
                    <a:pt x="13" y="67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2" y="13"/>
                  </a:lnTo>
                  <a:lnTo>
                    <a:pt x="24" y="12"/>
                  </a:lnTo>
                  <a:lnTo>
                    <a:pt x="29" y="9"/>
                  </a:lnTo>
                  <a:lnTo>
                    <a:pt x="36" y="8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3" y="6"/>
                  </a:lnTo>
                  <a:lnTo>
                    <a:pt x="60" y="5"/>
                  </a:lnTo>
                  <a:lnTo>
                    <a:pt x="65" y="4"/>
                  </a:lnTo>
                  <a:lnTo>
                    <a:pt x="72" y="3"/>
                  </a:lnTo>
                  <a:lnTo>
                    <a:pt x="83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29" name="Freeform 500"/>
            <p:cNvSpPr>
              <a:spLocks/>
            </p:cNvSpPr>
            <p:nvPr/>
          </p:nvSpPr>
          <p:spPr bwMode="auto">
            <a:xfrm>
              <a:off x="7208" y="4015"/>
              <a:ext cx="9" cy="4"/>
            </a:xfrm>
            <a:custGeom>
              <a:avLst/>
              <a:gdLst>
                <a:gd name="T0" fmla="*/ 0 w 36"/>
                <a:gd name="T1" fmla="*/ 0 h 16"/>
                <a:gd name="T2" fmla="*/ 0 w 36"/>
                <a:gd name="T3" fmla="*/ 0 h 16"/>
                <a:gd name="T4" fmla="*/ 0 w 36"/>
                <a:gd name="T5" fmla="*/ 0 h 16"/>
                <a:gd name="T6" fmla="*/ 0 w 36"/>
                <a:gd name="T7" fmla="*/ 0 h 16"/>
                <a:gd name="T8" fmla="*/ 0 w 36"/>
                <a:gd name="T9" fmla="*/ 0 h 16"/>
                <a:gd name="T10" fmla="*/ 0 w 36"/>
                <a:gd name="T11" fmla="*/ 0 h 16"/>
                <a:gd name="T12" fmla="*/ 0 w 36"/>
                <a:gd name="T13" fmla="*/ 0 h 16"/>
                <a:gd name="T14" fmla="*/ 0 w 36"/>
                <a:gd name="T15" fmla="*/ 0 h 16"/>
                <a:gd name="T16" fmla="*/ 0 w 36"/>
                <a:gd name="T17" fmla="*/ 0 h 16"/>
                <a:gd name="T18" fmla="*/ 0 w 36"/>
                <a:gd name="T19" fmla="*/ 0 h 16"/>
                <a:gd name="T20" fmla="*/ 0 w 36"/>
                <a:gd name="T21" fmla="*/ 0 h 16"/>
                <a:gd name="T22" fmla="*/ 0 w 36"/>
                <a:gd name="T23" fmla="*/ 0 h 16"/>
                <a:gd name="T24" fmla="*/ 0 w 36"/>
                <a:gd name="T25" fmla="*/ 0 h 16"/>
                <a:gd name="T26" fmla="*/ 0 w 36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16"/>
                <a:gd name="T44" fmla="*/ 36 w 36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16">
                  <a:moveTo>
                    <a:pt x="23" y="0"/>
                  </a:moveTo>
                  <a:lnTo>
                    <a:pt x="27" y="1"/>
                  </a:lnTo>
                  <a:lnTo>
                    <a:pt x="30" y="5"/>
                  </a:lnTo>
                  <a:lnTo>
                    <a:pt x="34" y="9"/>
                  </a:lnTo>
                  <a:lnTo>
                    <a:pt x="36" y="16"/>
                  </a:lnTo>
                  <a:lnTo>
                    <a:pt x="27" y="16"/>
                  </a:lnTo>
                  <a:lnTo>
                    <a:pt x="18" y="16"/>
                  </a:lnTo>
                  <a:lnTo>
                    <a:pt x="7" y="15"/>
                  </a:lnTo>
                  <a:lnTo>
                    <a:pt x="1" y="14"/>
                  </a:lnTo>
                  <a:lnTo>
                    <a:pt x="0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0" name="Freeform 501"/>
            <p:cNvSpPr>
              <a:spLocks/>
            </p:cNvSpPr>
            <p:nvPr/>
          </p:nvSpPr>
          <p:spPr bwMode="auto">
            <a:xfrm>
              <a:off x="6683" y="3943"/>
              <a:ext cx="13" cy="13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w 52"/>
                <a:gd name="T35" fmla="*/ 0 h 52"/>
                <a:gd name="T36" fmla="*/ 0 w 52"/>
                <a:gd name="T37" fmla="*/ 0 h 52"/>
                <a:gd name="T38" fmla="*/ 0 w 52"/>
                <a:gd name="T39" fmla="*/ 0 h 52"/>
                <a:gd name="T40" fmla="*/ 0 w 52"/>
                <a:gd name="T41" fmla="*/ 0 h 52"/>
                <a:gd name="T42" fmla="*/ 0 w 52"/>
                <a:gd name="T43" fmla="*/ 0 h 52"/>
                <a:gd name="T44" fmla="*/ 0 w 52"/>
                <a:gd name="T45" fmla="*/ 0 h 52"/>
                <a:gd name="T46" fmla="*/ 0 w 52"/>
                <a:gd name="T47" fmla="*/ 0 h 52"/>
                <a:gd name="T48" fmla="*/ 0 w 52"/>
                <a:gd name="T49" fmla="*/ 0 h 52"/>
                <a:gd name="T50" fmla="*/ 0 w 52"/>
                <a:gd name="T51" fmla="*/ 0 h 52"/>
                <a:gd name="T52" fmla="*/ 0 w 52"/>
                <a:gd name="T53" fmla="*/ 0 h 52"/>
                <a:gd name="T54" fmla="*/ 0 w 52"/>
                <a:gd name="T55" fmla="*/ 0 h 52"/>
                <a:gd name="T56" fmla="*/ 0 w 52"/>
                <a:gd name="T57" fmla="*/ 0 h 52"/>
                <a:gd name="T58" fmla="*/ 0 w 52"/>
                <a:gd name="T59" fmla="*/ 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"/>
                <a:gd name="T91" fmla="*/ 0 h 52"/>
                <a:gd name="T92" fmla="*/ 52 w 52"/>
                <a:gd name="T93" fmla="*/ 52 h 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" h="52">
                  <a:moveTo>
                    <a:pt x="5" y="2"/>
                  </a:moveTo>
                  <a:lnTo>
                    <a:pt x="4" y="3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6" y="48"/>
                  </a:lnTo>
                  <a:lnTo>
                    <a:pt x="22" y="51"/>
                  </a:lnTo>
                  <a:lnTo>
                    <a:pt x="29" y="52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50" y="51"/>
                  </a:lnTo>
                  <a:lnTo>
                    <a:pt x="52" y="50"/>
                  </a:lnTo>
                  <a:lnTo>
                    <a:pt x="52" y="40"/>
                  </a:lnTo>
                  <a:lnTo>
                    <a:pt x="51" y="39"/>
                  </a:lnTo>
                  <a:lnTo>
                    <a:pt x="46" y="38"/>
                  </a:lnTo>
                  <a:lnTo>
                    <a:pt x="40" y="35"/>
                  </a:lnTo>
                  <a:lnTo>
                    <a:pt x="34" y="32"/>
                  </a:lnTo>
                  <a:lnTo>
                    <a:pt x="28" y="29"/>
                  </a:lnTo>
                  <a:lnTo>
                    <a:pt x="21" y="27"/>
                  </a:lnTo>
                  <a:lnTo>
                    <a:pt x="17" y="23"/>
                  </a:lnTo>
                  <a:lnTo>
                    <a:pt x="16" y="19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1" name="Freeform 502"/>
            <p:cNvSpPr>
              <a:spLocks/>
            </p:cNvSpPr>
            <p:nvPr/>
          </p:nvSpPr>
          <p:spPr bwMode="auto">
            <a:xfrm>
              <a:off x="7040" y="3946"/>
              <a:ext cx="13" cy="15"/>
            </a:xfrm>
            <a:custGeom>
              <a:avLst/>
              <a:gdLst>
                <a:gd name="T0" fmla="*/ 0 w 55"/>
                <a:gd name="T1" fmla="*/ 0 h 62"/>
                <a:gd name="T2" fmla="*/ 0 w 55"/>
                <a:gd name="T3" fmla="*/ 0 h 62"/>
                <a:gd name="T4" fmla="*/ 0 w 55"/>
                <a:gd name="T5" fmla="*/ 0 h 62"/>
                <a:gd name="T6" fmla="*/ 0 w 55"/>
                <a:gd name="T7" fmla="*/ 0 h 62"/>
                <a:gd name="T8" fmla="*/ 0 w 55"/>
                <a:gd name="T9" fmla="*/ 0 h 62"/>
                <a:gd name="T10" fmla="*/ 0 w 55"/>
                <a:gd name="T11" fmla="*/ 0 h 62"/>
                <a:gd name="T12" fmla="*/ 0 w 55"/>
                <a:gd name="T13" fmla="*/ 0 h 62"/>
                <a:gd name="T14" fmla="*/ 0 w 55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2"/>
                <a:gd name="T26" fmla="*/ 55 w 55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2">
                  <a:moveTo>
                    <a:pt x="0" y="62"/>
                  </a:moveTo>
                  <a:lnTo>
                    <a:pt x="26" y="24"/>
                  </a:lnTo>
                  <a:lnTo>
                    <a:pt x="55" y="8"/>
                  </a:lnTo>
                  <a:lnTo>
                    <a:pt x="53" y="0"/>
                  </a:lnTo>
                  <a:lnTo>
                    <a:pt x="13" y="16"/>
                  </a:lnTo>
                  <a:lnTo>
                    <a:pt x="0" y="3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2" name="Freeform 503"/>
            <p:cNvSpPr>
              <a:spLocks/>
            </p:cNvSpPr>
            <p:nvPr/>
          </p:nvSpPr>
          <p:spPr bwMode="auto">
            <a:xfrm>
              <a:off x="7179" y="3931"/>
              <a:ext cx="7" cy="21"/>
            </a:xfrm>
            <a:custGeom>
              <a:avLst/>
              <a:gdLst>
                <a:gd name="T0" fmla="*/ 0 w 28"/>
                <a:gd name="T1" fmla="*/ 0 h 84"/>
                <a:gd name="T2" fmla="*/ 0 w 28"/>
                <a:gd name="T3" fmla="*/ 0 h 84"/>
                <a:gd name="T4" fmla="*/ 0 w 28"/>
                <a:gd name="T5" fmla="*/ 0 h 84"/>
                <a:gd name="T6" fmla="*/ 0 w 28"/>
                <a:gd name="T7" fmla="*/ 0 h 84"/>
                <a:gd name="T8" fmla="*/ 0 w 28"/>
                <a:gd name="T9" fmla="*/ 0 h 84"/>
                <a:gd name="T10" fmla="*/ 0 w 28"/>
                <a:gd name="T11" fmla="*/ 0 h 84"/>
                <a:gd name="T12" fmla="*/ 0 w 28"/>
                <a:gd name="T13" fmla="*/ 0 h 84"/>
                <a:gd name="T14" fmla="*/ 0 w 28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84"/>
                <a:gd name="T26" fmla="*/ 28 w 2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84">
                  <a:moveTo>
                    <a:pt x="0" y="7"/>
                  </a:moveTo>
                  <a:lnTo>
                    <a:pt x="4" y="60"/>
                  </a:lnTo>
                  <a:lnTo>
                    <a:pt x="0" y="84"/>
                  </a:lnTo>
                  <a:lnTo>
                    <a:pt x="16" y="84"/>
                  </a:lnTo>
                  <a:lnTo>
                    <a:pt x="28" y="33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3" name="Freeform 504"/>
            <p:cNvSpPr>
              <a:spLocks/>
            </p:cNvSpPr>
            <p:nvPr/>
          </p:nvSpPr>
          <p:spPr bwMode="auto">
            <a:xfrm>
              <a:off x="7184" y="3922"/>
              <a:ext cx="6" cy="10"/>
            </a:xfrm>
            <a:custGeom>
              <a:avLst/>
              <a:gdLst>
                <a:gd name="T0" fmla="*/ 0 w 23"/>
                <a:gd name="T1" fmla="*/ 0 h 42"/>
                <a:gd name="T2" fmla="*/ 0 w 23"/>
                <a:gd name="T3" fmla="*/ 0 h 42"/>
                <a:gd name="T4" fmla="*/ 0 w 23"/>
                <a:gd name="T5" fmla="*/ 0 h 42"/>
                <a:gd name="T6" fmla="*/ 0 w 23"/>
                <a:gd name="T7" fmla="*/ 0 h 42"/>
                <a:gd name="T8" fmla="*/ 0 w 2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2"/>
                <a:gd name="T17" fmla="*/ 23 w 2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2">
                  <a:moveTo>
                    <a:pt x="0" y="0"/>
                  </a:moveTo>
                  <a:lnTo>
                    <a:pt x="18" y="42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92" name="TextBox 15"/>
          <p:cNvSpPr txBox="1">
            <a:spLocks noChangeArrowheads="1"/>
          </p:cNvSpPr>
          <p:nvPr/>
        </p:nvSpPr>
        <p:spPr bwMode="auto">
          <a:xfrm>
            <a:off x="4823693" y="7362987"/>
            <a:ext cx="13287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78" tIns="55239" rIns="110478" bIns="55239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cs typeface="Times New Roman" pitchFamily="18" charset="0"/>
              </a:rPr>
              <a:t>Угольный разрез</a:t>
            </a:r>
          </a:p>
        </p:txBody>
      </p:sp>
      <p:pic>
        <p:nvPicPr>
          <p:cNvPr id="5193" name="Picture 1961" descr="фено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C7FFCC"/>
              </a:clrFrom>
              <a:clrTo>
                <a:srgbClr val="C7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2" t="23438" r="45166" b="70436"/>
          <a:stretch>
            <a:fillRect/>
          </a:stretch>
        </p:blipFill>
        <p:spPr bwMode="auto">
          <a:xfrm>
            <a:off x="3968030" y="7748749"/>
            <a:ext cx="638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94" name="TextBox 15"/>
          <p:cNvSpPr txBox="1">
            <a:spLocks noChangeArrowheads="1"/>
          </p:cNvSpPr>
          <p:nvPr/>
        </p:nvSpPr>
        <p:spPr bwMode="auto">
          <a:xfrm>
            <a:off x="4823693" y="7753512"/>
            <a:ext cx="6921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78" tIns="55239" rIns="110478" bIns="55239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cs typeface="Times New Roman" pitchFamily="18" charset="0"/>
              </a:rPr>
              <a:t>Карьер</a:t>
            </a:r>
          </a:p>
        </p:txBody>
      </p:sp>
      <p:grpSp>
        <p:nvGrpSpPr>
          <p:cNvPr id="5195" name="Группа 594"/>
          <p:cNvGrpSpPr>
            <a:grpSpLocks/>
          </p:cNvGrpSpPr>
          <p:nvPr/>
        </p:nvGrpSpPr>
        <p:grpSpPr bwMode="auto">
          <a:xfrm>
            <a:off x="4228380" y="6981987"/>
            <a:ext cx="427038" cy="261937"/>
            <a:chOff x="3737074" y="5423684"/>
            <a:chExt cx="345069" cy="224287"/>
          </a:xfrm>
        </p:grpSpPr>
        <p:sp>
          <p:nvSpPr>
            <p:cNvPr id="592" name="Овал 591"/>
            <p:cNvSpPr/>
            <p:nvPr/>
          </p:nvSpPr>
          <p:spPr>
            <a:xfrm>
              <a:off x="3811475" y="5431840"/>
              <a:ext cx="216791" cy="2161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1300" dirty="0"/>
            </a:p>
          </p:txBody>
        </p:sp>
        <p:sp>
          <p:nvSpPr>
            <p:cNvPr id="5389" name="TextBox 592"/>
            <p:cNvSpPr txBox="1">
              <a:spLocks noChangeArrowheads="1"/>
            </p:cNvSpPr>
            <p:nvPr/>
          </p:nvSpPr>
          <p:spPr bwMode="auto">
            <a:xfrm>
              <a:off x="3737074" y="5423684"/>
              <a:ext cx="345069" cy="21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300"/>
                <a:t>ОФ</a:t>
              </a:r>
            </a:p>
          </p:txBody>
        </p:sp>
      </p:grpSp>
      <p:grpSp>
        <p:nvGrpSpPr>
          <p:cNvPr id="5196" name="Группа 38"/>
          <p:cNvGrpSpPr>
            <a:grpSpLocks/>
          </p:cNvGrpSpPr>
          <p:nvPr/>
        </p:nvGrpSpPr>
        <p:grpSpPr bwMode="auto">
          <a:xfrm>
            <a:off x="4279197" y="1290353"/>
            <a:ext cx="307587" cy="279956"/>
            <a:chOff x="381000" y="1981200"/>
            <a:chExt cx="304800" cy="304800"/>
          </a:xfrm>
        </p:grpSpPr>
        <p:sp>
          <p:nvSpPr>
            <p:cNvPr id="596" name="Прямоугольник 595"/>
            <p:cNvSpPr/>
            <p:nvPr/>
          </p:nvSpPr>
          <p:spPr bwMode="auto">
            <a:xfrm>
              <a:off x="381000" y="1981200"/>
              <a:ext cx="3048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5123" name="Object 4"/>
            <p:cNvGraphicFramePr>
              <a:graphicFrameLocks noChangeAspect="1"/>
            </p:cNvGraphicFramePr>
            <p:nvPr/>
          </p:nvGraphicFramePr>
          <p:xfrm>
            <a:off x="431800" y="2032002"/>
            <a:ext cx="191559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8" name="Clip" r:id="rId9" imgW="527995" imgH="703385" progId="">
                    <p:embed/>
                  </p:oleObj>
                </mc:Choice>
                <mc:Fallback>
                  <p:oleObj name="Clip" r:id="rId9" imgW="527995" imgH="703385" progId="">
                    <p:embed/>
                    <p:pic>
                      <p:nvPicPr>
                        <p:cNvPr id="0" name="Picture 7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800" y="2032002"/>
                          <a:ext cx="191559" cy="228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97" name="Group 465"/>
          <p:cNvGrpSpPr>
            <a:grpSpLocks/>
          </p:cNvGrpSpPr>
          <p:nvPr/>
        </p:nvGrpSpPr>
        <p:grpSpPr bwMode="auto">
          <a:xfrm>
            <a:off x="4237024" y="3327069"/>
            <a:ext cx="352800" cy="259200"/>
            <a:chOff x="7363" y="4473"/>
            <a:chExt cx="191" cy="188"/>
          </a:xfrm>
        </p:grpSpPr>
        <p:sp>
          <p:nvSpPr>
            <p:cNvPr id="599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lIns="91381" tIns="45690" rIns="91381" bIns="45690" anchor="ctr"/>
            <a:lstStyle/>
            <a:p>
              <a:pPr algn="ctr" defTabSz="1102861">
                <a:defRPr/>
              </a:pPr>
              <a:endParaRPr lang="ru-RU" sz="1000" dirty="0"/>
            </a:p>
          </p:txBody>
        </p:sp>
        <p:sp>
          <p:nvSpPr>
            <p:cNvPr id="600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98" name="Text Box 47"/>
          <p:cNvSpPr txBox="1">
            <a:spLocks noChangeArrowheads="1"/>
          </p:cNvSpPr>
          <p:nvPr/>
        </p:nvSpPr>
        <p:spPr bwMode="auto">
          <a:xfrm>
            <a:off x="4698366" y="3350704"/>
            <a:ext cx="18669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 dirty="0">
                <a:cs typeface="Times New Roman" pitchFamily="18" charset="0"/>
              </a:rPr>
              <a:t>ТЭЦ;</a:t>
            </a:r>
          </a:p>
        </p:txBody>
      </p:sp>
      <p:sp>
        <p:nvSpPr>
          <p:cNvPr id="602" name="Овал 601"/>
          <p:cNvSpPr/>
          <p:nvPr/>
        </p:nvSpPr>
        <p:spPr>
          <a:xfrm>
            <a:off x="4312568" y="3738625"/>
            <a:ext cx="221767" cy="2104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465" tIns="55233" rIns="110465" bIns="5523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02" name="Text Box 47"/>
          <p:cNvSpPr txBox="1">
            <a:spLocks noChangeArrowheads="1"/>
          </p:cNvSpPr>
          <p:nvPr/>
        </p:nvSpPr>
        <p:spPr bwMode="auto">
          <a:xfrm>
            <a:off x="4704455" y="3692375"/>
            <a:ext cx="1866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 dirty="0">
                <a:cs typeface="Times New Roman" pitchFamily="18" charset="0"/>
              </a:rPr>
              <a:t>Тепловой пункт;</a:t>
            </a:r>
          </a:p>
        </p:txBody>
      </p:sp>
      <p:grpSp>
        <p:nvGrpSpPr>
          <p:cNvPr id="5203" name="Group 32"/>
          <p:cNvGrpSpPr>
            <a:grpSpLocks/>
          </p:cNvGrpSpPr>
          <p:nvPr/>
        </p:nvGrpSpPr>
        <p:grpSpPr bwMode="auto">
          <a:xfrm>
            <a:off x="4185232" y="4137782"/>
            <a:ext cx="498475" cy="138113"/>
            <a:chOff x="0" y="-76"/>
            <a:chExt cx="20000" cy="20152"/>
          </a:xfrm>
        </p:grpSpPr>
        <p:sp>
          <p:nvSpPr>
            <p:cNvPr id="605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6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204" name="Text Box 47"/>
          <p:cNvSpPr txBox="1">
            <a:spLocks noChangeArrowheads="1"/>
          </p:cNvSpPr>
          <p:nvPr/>
        </p:nvSpPr>
        <p:spPr bwMode="auto">
          <a:xfrm>
            <a:off x="4732919" y="4026657"/>
            <a:ext cx="18669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>
                <a:cs typeface="Times New Roman" pitchFamily="18" charset="0"/>
              </a:rPr>
              <a:t>Тепловые сети;</a:t>
            </a:r>
          </a:p>
        </p:txBody>
      </p:sp>
      <p:grpSp>
        <p:nvGrpSpPr>
          <p:cNvPr id="5205" name="Группа 143"/>
          <p:cNvGrpSpPr>
            <a:grpSpLocks/>
          </p:cNvGrpSpPr>
          <p:nvPr/>
        </p:nvGrpSpPr>
        <p:grpSpPr bwMode="auto">
          <a:xfrm>
            <a:off x="4339423" y="2666118"/>
            <a:ext cx="169122" cy="169477"/>
            <a:chOff x="785786" y="6215082"/>
            <a:chExt cx="215900" cy="215900"/>
          </a:xfrm>
        </p:grpSpPr>
        <p:sp>
          <p:nvSpPr>
            <p:cNvPr id="609" name="Овал 608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610" name="Прямая соединительная линия 609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1" name="Прямая соединительная линия 610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206" name="Text Box 47"/>
          <p:cNvSpPr txBox="1">
            <a:spLocks noChangeArrowheads="1"/>
          </p:cNvSpPr>
          <p:nvPr/>
        </p:nvSpPr>
        <p:spPr bwMode="auto">
          <a:xfrm>
            <a:off x="4679413" y="2606989"/>
            <a:ext cx="19526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 dirty="0">
                <a:cs typeface="Times New Roman" pitchFamily="18" charset="0"/>
              </a:rPr>
              <a:t>Очистное сооружение;</a:t>
            </a:r>
          </a:p>
        </p:txBody>
      </p:sp>
      <p:grpSp>
        <p:nvGrpSpPr>
          <p:cNvPr id="5207" name="Group 32"/>
          <p:cNvGrpSpPr>
            <a:grpSpLocks/>
          </p:cNvGrpSpPr>
          <p:nvPr/>
        </p:nvGrpSpPr>
        <p:grpSpPr bwMode="auto">
          <a:xfrm>
            <a:off x="4181431" y="2082441"/>
            <a:ext cx="498475" cy="138113"/>
            <a:chOff x="0" y="-76"/>
            <a:chExt cx="20000" cy="20152"/>
          </a:xfrm>
        </p:grpSpPr>
        <p:sp>
          <p:nvSpPr>
            <p:cNvPr id="614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208" name="Text Box 47"/>
          <p:cNvSpPr txBox="1">
            <a:spLocks noChangeArrowheads="1"/>
          </p:cNvSpPr>
          <p:nvPr/>
        </p:nvSpPr>
        <p:spPr bwMode="auto">
          <a:xfrm>
            <a:off x="4689475" y="1997554"/>
            <a:ext cx="18653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 dirty="0">
                <a:cs typeface="Times New Roman" pitchFamily="18" charset="0"/>
              </a:rPr>
              <a:t>Водопроводные сети;</a:t>
            </a:r>
          </a:p>
        </p:txBody>
      </p:sp>
      <p:grpSp>
        <p:nvGrpSpPr>
          <p:cNvPr id="5238" name="Group 72"/>
          <p:cNvGrpSpPr>
            <a:grpSpLocks/>
          </p:cNvGrpSpPr>
          <p:nvPr/>
        </p:nvGrpSpPr>
        <p:grpSpPr bwMode="auto">
          <a:xfrm rot="16200000">
            <a:off x="4253287" y="9079696"/>
            <a:ext cx="176213" cy="371475"/>
            <a:chOff x="4558" y="3793"/>
            <a:chExt cx="136" cy="136"/>
          </a:xfrm>
        </p:grpSpPr>
        <p:sp>
          <p:nvSpPr>
            <p:cNvPr id="5342" name="Line 73"/>
            <p:cNvSpPr>
              <a:spLocks noChangeShapeType="1"/>
            </p:cNvSpPr>
            <p:nvPr/>
          </p:nvSpPr>
          <p:spPr bwMode="auto">
            <a:xfrm rot="5400000" flipV="1">
              <a:off x="4626" y="386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343" name="Group 74"/>
            <p:cNvGrpSpPr>
              <a:grpSpLocks/>
            </p:cNvGrpSpPr>
            <p:nvPr/>
          </p:nvGrpSpPr>
          <p:grpSpPr bwMode="auto">
            <a:xfrm>
              <a:off x="4558" y="3800"/>
              <a:ext cx="136" cy="121"/>
              <a:chOff x="4558" y="3793"/>
              <a:chExt cx="136" cy="121"/>
            </a:xfrm>
          </p:grpSpPr>
          <p:sp>
            <p:nvSpPr>
              <p:cNvPr id="5344" name="Line 75"/>
              <p:cNvSpPr>
                <a:spLocks noChangeShapeType="1"/>
              </p:cNvSpPr>
              <p:nvPr/>
            </p:nvSpPr>
            <p:spPr bwMode="auto">
              <a:xfrm rot="5400000">
                <a:off x="4626" y="372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45" name="Line 76"/>
              <p:cNvSpPr>
                <a:spLocks noChangeShapeType="1"/>
              </p:cNvSpPr>
              <p:nvPr/>
            </p:nvSpPr>
            <p:spPr bwMode="auto">
              <a:xfrm rot="5400000">
                <a:off x="4626" y="378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46" name="Line 77"/>
              <p:cNvSpPr>
                <a:spLocks noChangeShapeType="1"/>
              </p:cNvSpPr>
              <p:nvPr/>
            </p:nvSpPr>
            <p:spPr bwMode="auto">
              <a:xfrm rot="5400000">
                <a:off x="4626" y="384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239" name="Text Box 78"/>
          <p:cNvSpPr txBox="1">
            <a:spLocks noChangeArrowheads="1"/>
          </p:cNvSpPr>
          <p:nvPr/>
        </p:nvSpPr>
        <p:spPr bwMode="auto">
          <a:xfrm>
            <a:off x="4913096" y="9166215"/>
            <a:ext cx="147161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cs typeface="Times New Roman" pitchFamily="18" charset="0"/>
              </a:rPr>
              <a:t>ГТС</a:t>
            </a:r>
          </a:p>
        </p:txBody>
      </p:sp>
      <p:sp>
        <p:nvSpPr>
          <p:cNvPr id="5240" name="Text Box 78"/>
          <p:cNvSpPr txBox="1">
            <a:spLocks noChangeArrowheads="1"/>
          </p:cNvSpPr>
          <p:nvPr/>
        </p:nvSpPr>
        <p:spPr bwMode="auto">
          <a:xfrm>
            <a:off x="4901156" y="8679621"/>
            <a:ext cx="220684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Скотомогильники</a:t>
            </a:r>
          </a:p>
        </p:txBody>
      </p:sp>
      <p:grpSp>
        <p:nvGrpSpPr>
          <p:cNvPr id="5241" name="Группа 678"/>
          <p:cNvGrpSpPr>
            <a:grpSpLocks/>
          </p:cNvGrpSpPr>
          <p:nvPr/>
        </p:nvGrpSpPr>
        <p:grpSpPr bwMode="auto">
          <a:xfrm>
            <a:off x="4114381" y="8626465"/>
            <a:ext cx="484188" cy="452437"/>
            <a:chOff x="657225" y="5461803"/>
            <a:chExt cx="390525" cy="386547"/>
          </a:xfrm>
        </p:grpSpPr>
        <p:sp>
          <p:nvSpPr>
            <p:cNvPr id="680" name="Oval 152"/>
            <p:cNvSpPr>
              <a:spLocks noChangeArrowheads="1"/>
            </p:cNvSpPr>
            <p:nvPr/>
          </p:nvSpPr>
          <p:spPr bwMode="auto">
            <a:xfrm>
              <a:off x="725087" y="5648973"/>
              <a:ext cx="177976" cy="17225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127739" tIns="63882" rIns="127739" bIns="63882" anchor="ctr"/>
            <a:lstStyle/>
            <a:p>
              <a:pPr defTabSz="913752">
                <a:defRPr/>
              </a:pPr>
              <a:endParaRPr lang="ru-RU" dirty="0">
                <a:cs typeface="Arial" pitchFamily="34" charset="0"/>
              </a:endParaRPr>
            </a:p>
          </p:txBody>
        </p:sp>
        <p:sp>
          <p:nvSpPr>
            <p:cNvPr id="681" name="TextBox 680"/>
            <p:cNvSpPr txBox="1"/>
            <p:nvPr/>
          </p:nvSpPr>
          <p:spPr bwMode="auto">
            <a:xfrm>
              <a:off x="657225" y="5634054"/>
              <a:ext cx="390525" cy="2142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12</a:t>
              </a:r>
            </a:p>
          </p:txBody>
        </p:sp>
        <p:grpSp>
          <p:nvGrpSpPr>
            <p:cNvPr id="5336" name="Group 237"/>
            <p:cNvGrpSpPr>
              <a:grpSpLocks/>
            </p:cNvGrpSpPr>
            <p:nvPr/>
          </p:nvGrpSpPr>
          <p:grpSpPr bwMode="auto">
            <a:xfrm>
              <a:off x="713548" y="5461803"/>
              <a:ext cx="214314" cy="152397"/>
              <a:chOff x="4305" y="3554"/>
              <a:chExt cx="135" cy="117"/>
            </a:xfrm>
          </p:grpSpPr>
          <p:sp>
            <p:nvSpPr>
              <p:cNvPr id="5337" name="AutoShape 238"/>
              <p:cNvSpPr>
                <a:spLocks noChangeArrowheads="1"/>
              </p:cNvSpPr>
              <p:nvPr/>
            </p:nvSpPr>
            <p:spPr bwMode="auto">
              <a:xfrm>
                <a:off x="4305" y="3554"/>
                <a:ext cx="135" cy="117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27989" tIns="63995" rIns="127989" bIns="63995" anchor="ctr"/>
              <a:lstStyle/>
              <a:p>
                <a:pPr defTabSz="1544638"/>
                <a:endParaRPr lang="ru-RU" sz="1100"/>
              </a:p>
            </p:txBody>
          </p:sp>
          <p:sp>
            <p:nvSpPr>
              <p:cNvPr id="5338" name="Oval 239"/>
              <p:cNvSpPr>
                <a:spLocks noChangeArrowheads="1"/>
              </p:cNvSpPr>
              <p:nvPr/>
            </p:nvSpPr>
            <p:spPr bwMode="auto">
              <a:xfrm>
                <a:off x="4350" y="36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27989" tIns="63995" rIns="127989" bIns="63995" anchor="ctr"/>
              <a:lstStyle/>
              <a:p>
                <a:pPr defTabSz="1544638"/>
                <a:endParaRPr lang="ru-RU" sz="1100"/>
              </a:p>
            </p:txBody>
          </p:sp>
          <p:grpSp>
            <p:nvGrpSpPr>
              <p:cNvPr id="5339" name="Group 240"/>
              <p:cNvGrpSpPr>
                <a:grpSpLocks/>
              </p:cNvGrpSpPr>
              <p:nvPr/>
            </p:nvGrpSpPr>
            <p:grpSpPr bwMode="auto">
              <a:xfrm>
                <a:off x="4348" y="3622"/>
                <a:ext cx="49" cy="12"/>
                <a:chOff x="4347" y="3622"/>
                <a:chExt cx="49" cy="12"/>
              </a:xfrm>
            </p:grpSpPr>
            <p:sp>
              <p:nvSpPr>
                <p:cNvPr id="5340" name="Line 241"/>
                <p:cNvSpPr>
                  <a:spLocks noChangeShapeType="1"/>
                </p:cNvSpPr>
                <p:nvPr/>
              </p:nvSpPr>
              <p:spPr bwMode="auto">
                <a:xfrm>
                  <a:off x="4347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41" name="Line 24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371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5242" name="Group 66"/>
          <p:cNvGrpSpPr>
            <a:grpSpLocks/>
          </p:cNvGrpSpPr>
          <p:nvPr/>
        </p:nvGrpSpPr>
        <p:grpSpPr bwMode="auto">
          <a:xfrm>
            <a:off x="8499775" y="4376942"/>
            <a:ext cx="283970" cy="358576"/>
            <a:chOff x="783" y="2063"/>
            <a:chExt cx="479" cy="307"/>
          </a:xfrm>
        </p:grpSpPr>
        <p:sp>
          <p:nvSpPr>
            <p:cNvPr id="5309" name="Line 67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310" name="Group 68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5327" name="Group 69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5332" name="Arc 70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6522 h 21600"/>
                    <a:gd name="T4" fmla="*/ 0 w 21600"/>
                    <a:gd name="T5" fmla="*/ 652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33" name="Arc 71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6522 h 21600"/>
                    <a:gd name="T4" fmla="*/ 0 w 21600"/>
                    <a:gd name="T5" fmla="*/ 652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328" name="Line 72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9" name="Line 73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30" name="Line 74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31" name="Line 75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311" name="Group 76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5320" name="Group 77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5325" name="Arc 78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6518 h 21600"/>
                    <a:gd name="T4" fmla="*/ 0 w 21600"/>
                    <a:gd name="T5" fmla="*/ 6518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6" name="Arc 79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6493 h 21600"/>
                    <a:gd name="T4" fmla="*/ 0 w 21600"/>
                    <a:gd name="T5" fmla="*/ 64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321" name="Line 80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2" name="Line 81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3" name="Line 82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4" name="Line 83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312" name="Line 84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13" name="Arc 85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14" name="Arc 86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15" name="Arc 87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16" name="Line 88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17" name="Line 89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18" name="Arc 90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19" name="Line 91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43" name="Text Box 92"/>
          <p:cNvSpPr txBox="1">
            <a:spLocks noChangeArrowheads="1"/>
          </p:cNvSpPr>
          <p:nvPr/>
        </p:nvSpPr>
        <p:spPr bwMode="auto">
          <a:xfrm>
            <a:off x="8966309" y="4024070"/>
            <a:ext cx="321151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78" tIns="55239" rIns="110478" bIns="55239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cs typeface="Times New Roman" pitchFamily="18" charset="0"/>
              </a:rPr>
              <a:t>Месторождение нефти</a:t>
            </a:r>
          </a:p>
        </p:txBody>
      </p:sp>
      <p:sp>
        <p:nvSpPr>
          <p:cNvPr id="5244" name="Text Box 93"/>
          <p:cNvSpPr txBox="1">
            <a:spLocks noChangeArrowheads="1"/>
          </p:cNvSpPr>
          <p:nvPr/>
        </p:nvSpPr>
        <p:spPr bwMode="auto">
          <a:xfrm>
            <a:off x="8966309" y="4356676"/>
            <a:ext cx="32321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78" tIns="55239" rIns="110478" bIns="55239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Нефтеперерабатывающий завод, нефтебаза (др. объекты)</a:t>
            </a:r>
          </a:p>
        </p:txBody>
      </p:sp>
      <p:grpSp>
        <p:nvGrpSpPr>
          <p:cNvPr id="5245" name="Group 94"/>
          <p:cNvGrpSpPr>
            <a:grpSpLocks/>
          </p:cNvGrpSpPr>
          <p:nvPr/>
        </p:nvGrpSpPr>
        <p:grpSpPr bwMode="auto">
          <a:xfrm>
            <a:off x="8507747" y="3969524"/>
            <a:ext cx="244249" cy="261938"/>
            <a:chOff x="2394" y="6885"/>
            <a:chExt cx="457" cy="1027"/>
          </a:xfrm>
        </p:grpSpPr>
        <p:sp>
          <p:nvSpPr>
            <p:cNvPr id="5306" name="Freeform 95"/>
            <p:cNvSpPr>
              <a:spLocks/>
            </p:cNvSpPr>
            <p:nvPr/>
          </p:nvSpPr>
          <p:spPr bwMode="auto">
            <a:xfrm>
              <a:off x="2394" y="7170"/>
              <a:ext cx="457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4989" y="0"/>
                  </a:moveTo>
                  <a:lnTo>
                    <a:pt x="14967" y="0"/>
                  </a:lnTo>
                  <a:lnTo>
                    <a:pt x="19956" y="19973"/>
                  </a:lnTo>
                  <a:lnTo>
                    <a:pt x="0" y="19973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7" name="Freeform 96"/>
            <p:cNvSpPr>
              <a:spLocks/>
            </p:cNvSpPr>
            <p:nvPr/>
          </p:nvSpPr>
          <p:spPr bwMode="auto">
            <a:xfrm>
              <a:off x="2592" y="6885"/>
              <a:ext cx="174" cy="2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48" y="19655"/>
                  </a:moveTo>
                  <a:lnTo>
                    <a:pt x="2644" y="19914"/>
                  </a:lnTo>
                  <a:lnTo>
                    <a:pt x="2644" y="19310"/>
                  </a:lnTo>
                  <a:lnTo>
                    <a:pt x="1724" y="19310"/>
                  </a:lnTo>
                  <a:lnTo>
                    <a:pt x="1724" y="18017"/>
                  </a:lnTo>
                  <a:lnTo>
                    <a:pt x="920" y="18017"/>
                  </a:lnTo>
                  <a:lnTo>
                    <a:pt x="920" y="15431"/>
                  </a:lnTo>
                  <a:lnTo>
                    <a:pt x="0" y="15431"/>
                  </a:lnTo>
                  <a:lnTo>
                    <a:pt x="0" y="14138"/>
                  </a:lnTo>
                  <a:lnTo>
                    <a:pt x="920" y="13448"/>
                  </a:lnTo>
                  <a:lnTo>
                    <a:pt x="920" y="10259"/>
                  </a:lnTo>
                  <a:lnTo>
                    <a:pt x="1724" y="10259"/>
                  </a:lnTo>
                  <a:lnTo>
                    <a:pt x="1724" y="9569"/>
                  </a:lnTo>
                  <a:lnTo>
                    <a:pt x="2644" y="8966"/>
                  </a:lnTo>
                  <a:lnTo>
                    <a:pt x="2644" y="7672"/>
                  </a:lnTo>
                  <a:lnTo>
                    <a:pt x="3448" y="6983"/>
                  </a:lnTo>
                  <a:lnTo>
                    <a:pt x="3448" y="6379"/>
                  </a:lnTo>
                  <a:lnTo>
                    <a:pt x="4368" y="6379"/>
                  </a:lnTo>
                  <a:lnTo>
                    <a:pt x="4368" y="5690"/>
                  </a:lnTo>
                  <a:lnTo>
                    <a:pt x="5172" y="5690"/>
                  </a:lnTo>
                  <a:lnTo>
                    <a:pt x="5172" y="5086"/>
                  </a:lnTo>
                  <a:lnTo>
                    <a:pt x="6092" y="5086"/>
                  </a:lnTo>
                  <a:lnTo>
                    <a:pt x="6897" y="4397"/>
                  </a:lnTo>
                  <a:lnTo>
                    <a:pt x="16552" y="0"/>
                  </a:lnTo>
                  <a:lnTo>
                    <a:pt x="17241" y="5086"/>
                  </a:lnTo>
                  <a:lnTo>
                    <a:pt x="18161" y="5086"/>
                  </a:lnTo>
                  <a:lnTo>
                    <a:pt x="18966" y="5690"/>
                  </a:lnTo>
                  <a:lnTo>
                    <a:pt x="18966" y="6379"/>
                  </a:lnTo>
                  <a:lnTo>
                    <a:pt x="19885" y="6379"/>
                  </a:lnTo>
                  <a:lnTo>
                    <a:pt x="19885" y="8966"/>
                  </a:lnTo>
                  <a:lnTo>
                    <a:pt x="18966" y="9569"/>
                  </a:lnTo>
                  <a:lnTo>
                    <a:pt x="18966" y="10259"/>
                  </a:lnTo>
                  <a:lnTo>
                    <a:pt x="18161" y="10259"/>
                  </a:lnTo>
                  <a:lnTo>
                    <a:pt x="18161" y="10862"/>
                  </a:lnTo>
                  <a:lnTo>
                    <a:pt x="16437" y="12155"/>
                  </a:lnTo>
                  <a:lnTo>
                    <a:pt x="16437" y="12845"/>
                  </a:lnTo>
                  <a:lnTo>
                    <a:pt x="14713" y="12845"/>
                  </a:lnTo>
                  <a:lnTo>
                    <a:pt x="14713" y="13448"/>
                  </a:lnTo>
                  <a:lnTo>
                    <a:pt x="13793" y="13448"/>
                  </a:lnTo>
                  <a:lnTo>
                    <a:pt x="13793" y="14138"/>
                  </a:lnTo>
                  <a:lnTo>
                    <a:pt x="12069" y="14138"/>
                  </a:lnTo>
                  <a:lnTo>
                    <a:pt x="11264" y="14741"/>
                  </a:lnTo>
                  <a:lnTo>
                    <a:pt x="10345" y="14741"/>
                  </a:lnTo>
                  <a:lnTo>
                    <a:pt x="10345" y="15431"/>
                  </a:lnTo>
                  <a:lnTo>
                    <a:pt x="8621" y="15431"/>
                  </a:lnTo>
                  <a:lnTo>
                    <a:pt x="5172" y="18017"/>
                  </a:lnTo>
                  <a:lnTo>
                    <a:pt x="4368" y="18017"/>
                  </a:lnTo>
                  <a:lnTo>
                    <a:pt x="3448" y="18621"/>
                  </a:lnTo>
                  <a:lnTo>
                    <a:pt x="3448" y="19914"/>
                  </a:lnTo>
                  <a:lnTo>
                    <a:pt x="2644" y="19914"/>
                  </a:lnTo>
                  <a:lnTo>
                    <a:pt x="3448" y="1965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8" name="Freeform 97"/>
            <p:cNvSpPr>
              <a:spLocks/>
            </p:cNvSpPr>
            <p:nvPr/>
          </p:nvSpPr>
          <p:spPr bwMode="auto">
            <a:xfrm>
              <a:off x="2394" y="7170"/>
              <a:ext cx="229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9956" y="0"/>
                  </a:moveTo>
                  <a:lnTo>
                    <a:pt x="19913" y="0"/>
                  </a:lnTo>
                  <a:lnTo>
                    <a:pt x="19913" y="19973"/>
                  </a:lnTo>
                  <a:lnTo>
                    <a:pt x="0" y="1997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246" name="Group 98"/>
          <p:cNvGrpSpPr>
            <a:grpSpLocks/>
          </p:cNvGrpSpPr>
          <p:nvPr/>
        </p:nvGrpSpPr>
        <p:grpSpPr bwMode="auto">
          <a:xfrm>
            <a:off x="8448038" y="4951542"/>
            <a:ext cx="316112" cy="296783"/>
            <a:chOff x="258" y="12222"/>
            <a:chExt cx="457" cy="457"/>
          </a:xfrm>
        </p:grpSpPr>
        <p:sp>
          <p:nvSpPr>
            <p:cNvPr id="5299" name="Oval 99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1300"/>
            </a:p>
          </p:txBody>
        </p:sp>
        <p:grpSp>
          <p:nvGrpSpPr>
            <p:cNvPr id="5300" name="Group 100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5301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5304" name="Freeform 102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3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05" name="Freeform 103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9971 h 20000"/>
                    <a:gd name="T4" fmla="*/ 3 w 20000"/>
                    <a:gd name="T5" fmla="*/ 19942 h 20000"/>
                    <a:gd name="T6" fmla="*/ 3 w 20000"/>
                    <a:gd name="T7" fmla="*/ 19009 h 20000"/>
                    <a:gd name="T8" fmla="*/ 3 w 20000"/>
                    <a:gd name="T9" fmla="*/ 18542 h 20000"/>
                    <a:gd name="T10" fmla="*/ 3 w 20000"/>
                    <a:gd name="T11" fmla="*/ 18542 h 20000"/>
                    <a:gd name="T12" fmla="*/ 3 w 20000"/>
                    <a:gd name="T13" fmla="*/ 17668 h 20000"/>
                    <a:gd name="T14" fmla="*/ 3 w 20000"/>
                    <a:gd name="T15" fmla="*/ 17668 h 20000"/>
                    <a:gd name="T16" fmla="*/ 3 w 20000"/>
                    <a:gd name="T17" fmla="*/ 16793 h 20000"/>
                    <a:gd name="T18" fmla="*/ 3 w 20000"/>
                    <a:gd name="T19" fmla="*/ 16793 h 20000"/>
                    <a:gd name="T20" fmla="*/ 3 w 20000"/>
                    <a:gd name="T21" fmla="*/ 10262 h 20000"/>
                    <a:gd name="T22" fmla="*/ 3 w 20000"/>
                    <a:gd name="T23" fmla="*/ 10262 h 20000"/>
                    <a:gd name="T24" fmla="*/ 3 w 20000"/>
                    <a:gd name="T25" fmla="*/ 5423 h 20000"/>
                    <a:gd name="T26" fmla="*/ 3 w 20000"/>
                    <a:gd name="T27" fmla="*/ 5423 h 20000"/>
                    <a:gd name="T28" fmla="*/ 3 w 20000"/>
                    <a:gd name="T29" fmla="*/ 4548 h 20000"/>
                    <a:gd name="T30" fmla="*/ 3 w 20000"/>
                    <a:gd name="T31" fmla="*/ 4140 h 20000"/>
                    <a:gd name="T32" fmla="*/ 3 w 20000"/>
                    <a:gd name="T33" fmla="*/ 3673 h 20000"/>
                    <a:gd name="T34" fmla="*/ 3 w 20000"/>
                    <a:gd name="T35" fmla="*/ 3673 h 20000"/>
                    <a:gd name="T36" fmla="*/ 3 w 20000"/>
                    <a:gd name="T37" fmla="*/ 2799 h 20000"/>
                    <a:gd name="T38" fmla="*/ 3 w 20000"/>
                    <a:gd name="T39" fmla="*/ 2799 h 20000"/>
                    <a:gd name="T40" fmla="*/ 3 w 20000"/>
                    <a:gd name="T41" fmla="*/ 1516 h 20000"/>
                    <a:gd name="T42" fmla="*/ 3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302" name="Line 104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03" name="Line 105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247" name="Text Box 106"/>
          <p:cNvSpPr txBox="1">
            <a:spLocks noChangeArrowheads="1"/>
          </p:cNvSpPr>
          <p:nvPr/>
        </p:nvSpPr>
        <p:spPr bwMode="auto">
          <a:xfrm>
            <a:off x="8948846" y="4855466"/>
            <a:ext cx="34861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62" tIns="55230" rIns="110462" bIns="55230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cs typeface="Times New Roman" pitchFamily="18" charset="0"/>
              </a:rPr>
              <a:t>НПС с наименованием и километром трассы на котором она расположена, производ. насоса;</a:t>
            </a:r>
          </a:p>
        </p:txBody>
      </p:sp>
      <p:grpSp>
        <p:nvGrpSpPr>
          <p:cNvPr id="5248" name="Group 109"/>
          <p:cNvGrpSpPr>
            <a:grpSpLocks/>
          </p:cNvGrpSpPr>
          <p:nvPr/>
        </p:nvGrpSpPr>
        <p:grpSpPr bwMode="auto">
          <a:xfrm>
            <a:off x="8396490" y="5410854"/>
            <a:ext cx="430494" cy="201930"/>
            <a:chOff x="1728" y="3168"/>
            <a:chExt cx="7776" cy="2160"/>
          </a:xfrm>
        </p:grpSpPr>
        <p:grpSp>
          <p:nvGrpSpPr>
            <p:cNvPr id="5276" name="Group 110"/>
            <p:cNvGrpSpPr>
              <a:grpSpLocks/>
            </p:cNvGrpSpPr>
            <p:nvPr/>
          </p:nvGrpSpPr>
          <p:grpSpPr bwMode="auto">
            <a:xfrm>
              <a:off x="1728" y="3168"/>
              <a:ext cx="7776" cy="2160"/>
              <a:chOff x="1728" y="3168"/>
              <a:chExt cx="7776" cy="2160"/>
            </a:xfrm>
          </p:grpSpPr>
          <p:sp>
            <p:nvSpPr>
              <p:cNvPr id="5278" name="Oval 111"/>
              <p:cNvSpPr>
                <a:spLocks noChangeArrowheads="1"/>
              </p:cNvSpPr>
              <p:nvPr/>
            </p:nvSpPr>
            <p:spPr bwMode="auto">
              <a:xfrm>
                <a:off x="201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5279" name="Oval 112"/>
              <p:cNvSpPr>
                <a:spLocks noChangeArrowheads="1"/>
              </p:cNvSpPr>
              <p:nvPr/>
            </p:nvSpPr>
            <p:spPr bwMode="auto">
              <a:xfrm>
                <a:off x="244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5280" name="Oval 113"/>
              <p:cNvSpPr>
                <a:spLocks noChangeArrowheads="1"/>
              </p:cNvSpPr>
              <p:nvPr/>
            </p:nvSpPr>
            <p:spPr bwMode="auto">
              <a:xfrm>
                <a:off x="2880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5281" name="Oval 114"/>
              <p:cNvSpPr>
                <a:spLocks noChangeArrowheads="1"/>
              </p:cNvSpPr>
              <p:nvPr/>
            </p:nvSpPr>
            <p:spPr bwMode="auto">
              <a:xfrm>
                <a:off x="331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5282" name="Oval 115"/>
              <p:cNvSpPr>
                <a:spLocks noChangeArrowheads="1"/>
              </p:cNvSpPr>
              <p:nvPr/>
            </p:nvSpPr>
            <p:spPr bwMode="auto">
              <a:xfrm>
                <a:off x="763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5283" name="Oval 116"/>
              <p:cNvSpPr>
                <a:spLocks noChangeArrowheads="1"/>
              </p:cNvSpPr>
              <p:nvPr/>
            </p:nvSpPr>
            <p:spPr bwMode="auto">
              <a:xfrm>
                <a:off x="8064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5284" name="Oval 117"/>
              <p:cNvSpPr>
                <a:spLocks noChangeArrowheads="1"/>
              </p:cNvSpPr>
              <p:nvPr/>
            </p:nvSpPr>
            <p:spPr bwMode="auto">
              <a:xfrm>
                <a:off x="849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5285" name="Oval 118"/>
              <p:cNvSpPr>
                <a:spLocks noChangeArrowheads="1"/>
              </p:cNvSpPr>
              <p:nvPr/>
            </p:nvSpPr>
            <p:spPr bwMode="auto">
              <a:xfrm>
                <a:off x="892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5286" name="Rectangle 119"/>
              <p:cNvSpPr>
                <a:spLocks noChangeArrowheads="1"/>
              </p:cNvSpPr>
              <p:nvPr/>
            </p:nvSpPr>
            <p:spPr bwMode="auto">
              <a:xfrm>
                <a:off x="1728" y="4752"/>
                <a:ext cx="7776" cy="28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5287" name="AutoShape 120"/>
              <p:cNvSpPr>
                <a:spLocks noChangeArrowheads="1"/>
              </p:cNvSpPr>
              <p:nvPr/>
            </p:nvSpPr>
            <p:spPr bwMode="auto">
              <a:xfrm>
                <a:off x="1872" y="3312"/>
                <a:ext cx="7488" cy="1440"/>
              </a:xfrm>
              <a:prstGeom prst="roundRect">
                <a:avLst>
                  <a:gd name="adj" fmla="val 38889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5288" name="AutoShape 121"/>
              <p:cNvSpPr>
                <a:spLocks noChangeArrowheads="1"/>
              </p:cNvSpPr>
              <p:nvPr/>
            </p:nvSpPr>
            <p:spPr bwMode="auto">
              <a:xfrm>
                <a:off x="5472" y="3168"/>
                <a:ext cx="432" cy="288"/>
              </a:xfrm>
              <a:prstGeom prst="flowChartMagneticDisk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5289" name="Line 122"/>
              <p:cNvSpPr>
                <a:spLocks noChangeShapeType="1"/>
              </p:cNvSpPr>
              <p:nvPr/>
            </p:nvSpPr>
            <p:spPr bwMode="auto">
              <a:xfrm>
                <a:off x="8928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90" name="Line 123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91" name="Line 124"/>
              <p:cNvSpPr>
                <a:spLocks noChangeShapeType="1"/>
              </p:cNvSpPr>
              <p:nvPr/>
            </p:nvSpPr>
            <p:spPr bwMode="auto">
              <a:xfrm>
                <a:off x="5904" y="3456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92" name="Line 125"/>
              <p:cNvSpPr>
                <a:spLocks noChangeShapeType="1"/>
              </p:cNvSpPr>
              <p:nvPr/>
            </p:nvSpPr>
            <p:spPr bwMode="auto">
              <a:xfrm>
                <a:off x="5472" y="360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93" name="Line 126"/>
              <p:cNvSpPr>
                <a:spLocks noChangeShapeType="1"/>
              </p:cNvSpPr>
              <p:nvPr/>
            </p:nvSpPr>
            <p:spPr bwMode="auto">
              <a:xfrm>
                <a:off x="5472" y="417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94" name="Line 127"/>
              <p:cNvSpPr>
                <a:spLocks noChangeShapeType="1"/>
              </p:cNvSpPr>
              <p:nvPr/>
            </p:nvSpPr>
            <p:spPr bwMode="auto">
              <a:xfrm>
                <a:off x="5472" y="446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95" name="Line 128"/>
              <p:cNvSpPr>
                <a:spLocks noChangeShapeType="1"/>
              </p:cNvSpPr>
              <p:nvPr/>
            </p:nvSpPr>
            <p:spPr bwMode="auto">
              <a:xfrm>
                <a:off x="5472" y="48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96" name="Line 129"/>
              <p:cNvSpPr>
                <a:spLocks noChangeShapeType="1"/>
              </p:cNvSpPr>
              <p:nvPr/>
            </p:nvSpPr>
            <p:spPr bwMode="auto">
              <a:xfrm>
                <a:off x="5472" y="388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97" name="Rectangle 130"/>
              <p:cNvSpPr>
                <a:spLocks noChangeArrowheads="1"/>
              </p:cNvSpPr>
              <p:nvPr/>
            </p:nvSpPr>
            <p:spPr bwMode="auto">
              <a:xfrm>
                <a:off x="3024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5298" name="Rectangle 131"/>
              <p:cNvSpPr>
                <a:spLocks noChangeArrowheads="1"/>
              </p:cNvSpPr>
              <p:nvPr/>
            </p:nvSpPr>
            <p:spPr bwMode="auto">
              <a:xfrm>
                <a:off x="8208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</p:grpSp>
        <p:sp>
          <p:nvSpPr>
            <p:cNvPr id="5277" name="Line 132"/>
            <p:cNvSpPr>
              <a:spLocks noChangeShapeType="1"/>
            </p:cNvSpPr>
            <p:nvPr/>
          </p:nvSpPr>
          <p:spPr bwMode="auto">
            <a:xfrm>
              <a:off x="5472" y="345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49" name="Text Box 133"/>
          <p:cNvSpPr txBox="1">
            <a:spLocks noChangeArrowheads="1"/>
          </p:cNvSpPr>
          <p:nvPr/>
        </p:nvSpPr>
        <p:spPr bwMode="auto">
          <a:xfrm>
            <a:off x="8941226" y="5363389"/>
            <a:ext cx="37909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78" tIns="55239" rIns="110478" bIns="55239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cs typeface="Times New Roman" pitchFamily="18" charset="0"/>
              </a:rPr>
              <a:t>Нефтеналивной терминал ж/д транспорта</a:t>
            </a:r>
          </a:p>
        </p:txBody>
      </p:sp>
      <p:sp>
        <p:nvSpPr>
          <p:cNvPr id="5250" name="Text Box 15"/>
          <p:cNvSpPr txBox="1">
            <a:spLocks noChangeArrowheads="1"/>
          </p:cNvSpPr>
          <p:nvPr/>
        </p:nvSpPr>
        <p:spPr bwMode="auto">
          <a:xfrm>
            <a:off x="9021166" y="6121051"/>
            <a:ext cx="12922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1" tIns="45686" rIns="91371" bIns="45686">
            <a:spAutoFit/>
          </a:bodyPr>
          <a:lstStyle>
            <a:lvl1pPr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/>
              <a:t>Граница лесхоза;</a:t>
            </a:r>
          </a:p>
        </p:txBody>
      </p:sp>
      <p:sp>
        <p:nvSpPr>
          <p:cNvPr id="5251" name="Line 271"/>
          <p:cNvSpPr>
            <a:spLocks noChangeShapeType="1"/>
          </p:cNvSpPr>
          <p:nvPr/>
        </p:nvSpPr>
        <p:spPr bwMode="auto">
          <a:xfrm>
            <a:off x="8462366" y="6524276"/>
            <a:ext cx="357188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300" tIns="32650" rIns="65300" bIns="32650" anchor="ctr"/>
          <a:lstStyle/>
          <a:p>
            <a:endParaRPr lang="ru-RU"/>
          </a:p>
        </p:txBody>
      </p:sp>
      <p:sp>
        <p:nvSpPr>
          <p:cNvPr id="5252" name="Text Box 272"/>
          <p:cNvSpPr txBox="1">
            <a:spLocks noChangeArrowheads="1"/>
          </p:cNvSpPr>
          <p:nvPr/>
        </p:nvSpPr>
        <p:spPr bwMode="auto">
          <a:xfrm>
            <a:off x="9102129" y="6379814"/>
            <a:ext cx="3635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cs typeface="Times New Roman" pitchFamily="18" charset="0"/>
              </a:rPr>
              <a:t>Граница особо охраняемой территорий (заповедник, заказник, национальный парк);</a:t>
            </a:r>
          </a:p>
        </p:txBody>
      </p:sp>
      <p:sp>
        <p:nvSpPr>
          <p:cNvPr id="780" name="Line 273"/>
          <p:cNvSpPr>
            <a:spLocks noChangeShapeType="1"/>
          </p:cNvSpPr>
          <p:nvPr/>
        </p:nvSpPr>
        <p:spPr bwMode="auto">
          <a:xfrm>
            <a:off x="8462366" y="6832251"/>
            <a:ext cx="357188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1" tIns="45711" rIns="91421" bIns="45711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254" name="Text Box 274"/>
          <p:cNvSpPr txBox="1">
            <a:spLocks noChangeArrowheads="1"/>
          </p:cNvSpPr>
          <p:nvPr/>
        </p:nvSpPr>
        <p:spPr bwMode="auto">
          <a:xfrm>
            <a:off x="9106891" y="6762401"/>
            <a:ext cx="320198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cs typeface="Times New Roman" pitchFamily="18" charset="0"/>
              </a:rPr>
              <a:t>Граница лесов Министерства обороны;</a:t>
            </a:r>
          </a:p>
        </p:txBody>
      </p:sp>
      <p:sp>
        <p:nvSpPr>
          <p:cNvPr id="5255" name="Полилиния 781"/>
          <p:cNvSpPr>
            <a:spLocks noChangeArrowheads="1"/>
          </p:cNvSpPr>
          <p:nvPr/>
        </p:nvSpPr>
        <p:spPr bwMode="auto">
          <a:xfrm>
            <a:off x="8451254" y="6203601"/>
            <a:ext cx="379412" cy="65088"/>
          </a:xfrm>
          <a:custGeom>
            <a:avLst/>
            <a:gdLst>
              <a:gd name="T0" fmla="*/ 0 w 173736"/>
              <a:gd name="T1" fmla="*/ 5869685 h 46037"/>
              <a:gd name="T2" fmla="*/ 2147483647 w 173736"/>
              <a:gd name="T3" fmla="*/ 5869685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  <p:txBody>
          <a:bodyPr lIns="91420" tIns="45710" rIns="91420" bIns="45710" anchor="ctr"/>
          <a:lstStyle/>
          <a:p>
            <a:endParaRPr lang="ru-RU"/>
          </a:p>
        </p:txBody>
      </p:sp>
      <p:grpSp>
        <p:nvGrpSpPr>
          <p:cNvPr id="5256" name="Group 131"/>
          <p:cNvGrpSpPr>
            <a:grpSpLocks/>
          </p:cNvGrpSpPr>
          <p:nvPr/>
        </p:nvGrpSpPr>
        <p:grpSpPr bwMode="auto">
          <a:xfrm>
            <a:off x="8556780" y="7057478"/>
            <a:ext cx="267213" cy="450850"/>
            <a:chOff x="6436" y="1709"/>
            <a:chExt cx="272" cy="336"/>
          </a:xfrm>
        </p:grpSpPr>
        <p:sp>
          <p:nvSpPr>
            <p:cNvPr id="784" name="Oval 152"/>
            <p:cNvSpPr>
              <a:spLocks noChangeArrowheads="1"/>
            </p:cNvSpPr>
            <p:nvPr/>
          </p:nvSpPr>
          <p:spPr bwMode="auto">
            <a:xfrm>
              <a:off x="6436" y="1894"/>
              <a:ext cx="272" cy="137"/>
            </a:xfrm>
            <a:prstGeom prst="ellipse">
              <a:avLst/>
            </a:prstGeom>
            <a:solidFill>
              <a:srgbClr val="10E046"/>
            </a:solidFill>
            <a:ln w="9525" algn="ctr">
              <a:solidFill>
                <a:srgbClr val="00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wrap="none" lIns="127723" tIns="63875" rIns="127723" bIns="63875" anchor="ctr"/>
            <a:lstStyle/>
            <a:p>
              <a:pPr defTabSz="912727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85" name="TextBox 509"/>
            <p:cNvSpPr txBox="1">
              <a:spLocks noChangeArrowheads="1"/>
            </p:cNvSpPr>
            <p:nvPr/>
          </p:nvSpPr>
          <p:spPr bwMode="auto">
            <a:xfrm>
              <a:off x="6513" y="1907"/>
              <a:ext cx="13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12727">
                <a:defRPr/>
              </a:pPr>
              <a:r>
                <a:rPr lang="ru-RU" sz="12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pic>
          <p:nvPicPr>
            <p:cNvPr id="5275" name="Рисунок 612" descr="рослесхо_0.tmp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" y="1709"/>
              <a:ext cx="272" cy="185"/>
            </a:xfrm>
            <a:prstGeom prst="rect">
              <a:avLst/>
            </a:prstGeom>
            <a:solidFill>
              <a:srgbClr val="10E046"/>
            </a:solidFill>
            <a:ln w="9525">
              <a:solidFill>
                <a:srgbClr val="10E046"/>
              </a:solidFill>
              <a:miter lim="800000"/>
              <a:headEnd/>
              <a:tailEnd/>
            </a:ln>
          </p:spPr>
        </p:pic>
      </p:grpSp>
      <p:sp>
        <p:nvSpPr>
          <p:cNvPr id="5257" name="Text Box 15"/>
          <p:cNvSpPr txBox="1">
            <a:spLocks noChangeArrowheads="1"/>
          </p:cNvSpPr>
          <p:nvPr/>
        </p:nvSpPr>
        <p:spPr bwMode="auto">
          <a:xfrm>
            <a:off x="9011641" y="7179716"/>
            <a:ext cx="17287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>
            <a:spAutoFit/>
          </a:bodyPr>
          <a:lstStyle>
            <a:lvl1pPr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cs typeface="Times New Roman" pitchFamily="18" charset="0"/>
              </a:rPr>
              <a:t>Лесхоз;</a:t>
            </a:r>
          </a:p>
        </p:txBody>
      </p:sp>
      <p:sp>
        <p:nvSpPr>
          <p:cNvPr id="5258" name="Text Box 274"/>
          <p:cNvSpPr txBox="1">
            <a:spLocks noChangeArrowheads="1"/>
          </p:cNvSpPr>
          <p:nvPr/>
        </p:nvSpPr>
        <p:spPr bwMode="auto">
          <a:xfrm>
            <a:off x="9029104" y="7631852"/>
            <a:ext cx="12874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>
            <a:spAutoFit/>
          </a:bodyPr>
          <a:lstStyle>
            <a:lvl1pPr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Арендатор леса;</a:t>
            </a:r>
          </a:p>
        </p:txBody>
      </p:sp>
      <p:sp>
        <p:nvSpPr>
          <p:cNvPr id="5259" name="Oval 259"/>
          <p:cNvSpPr>
            <a:spLocks noChangeArrowheads="1"/>
          </p:cNvSpPr>
          <p:nvPr/>
        </p:nvSpPr>
        <p:spPr bwMode="auto">
          <a:xfrm>
            <a:off x="8603141" y="7650317"/>
            <a:ext cx="157654" cy="191499"/>
          </a:xfrm>
          <a:prstGeom prst="ellipse">
            <a:avLst/>
          </a:prstGeom>
          <a:noFill/>
          <a:ln w="28575">
            <a:solidFill>
              <a:srgbClr val="DF2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0" tIns="45710" rIns="91420" bIns="45710" anchor="ctr"/>
          <a:lstStyle/>
          <a:p>
            <a:pPr algn="ctr" defTabSz="1276350"/>
            <a:r>
              <a:rPr lang="ru-RU" sz="1600" dirty="0">
                <a:latin typeface="Calibri" pitchFamily="34" charset="0"/>
              </a:rPr>
              <a:t>2</a:t>
            </a:r>
          </a:p>
        </p:txBody>
      </p:sp>
      <p:sp>
        <p:nvSpPr>
          <p:cNvPr id="5260" name="Полилиния 789"/>
          <p:cNvSpPr>
            <a:spLocks noChangeArrowheads="1"/>
          </p:cNvSpPr>
          <p:nvPr/>
        </p:nvSpPr>
        <p:spPr bwMode="auto">
          <a:xfrm>
            <a:off x="8451254" y="5916264"/>
            <a:ext cx="379412" cy="65087"/>
          </a:xfrm>
          <a:custGeom>
            <a:avLst/>
            <a:gdLst>
              <a:gd name="T0" fmla="*/ 0 w 173736"/>
              <a:gd name="T1" fmla="*/ 5868540 h 46037"/>
              <a:gd name="T2" fmla="*/ 2147483647 w 173736"/>
              <a:gd name="T3" fmla="*/ 5868540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lIns="91420" tIns="45710" rIns="91420" bIns="45710" anchor="ctr"/>
          <a:lstStyle/>
          <a:p>
            <a:endParaRPr lang="ru-RU"/>
          </a:p>
        </p:txBody>
      </p:sp>
      <p:sp>
        <p:nvSpPr>
          <p:cNvPr id="5261" name="Text Box 15"/>
          <p:cNvSpPr txBox="1">
            <a:spLocks noChangeArrowheads="1"/>
          </p:cNvSpPr>
          <p:nvPr/>
        </p:nvSpPr>
        <p:spPr bwMode="auto">
          <a:xfrm>
            <a:off x="9010054" y="5752751"/>
            <a:ext cx="2549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1" tIns="45686" rIns="91371" bIns="45686">
            <a:spAutoFit/>
          </a:bodyPr>
          <a:lstStyle>
            <a:lvl1pPr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/>
              <a:t>Граница территории (ФО, субъекта, </a:t>
            </a:r>
          </a:p>
          <a:p>
            <a:pPr eaLnBrk="1" hangingPunct="1"/>
            <a:r>
              <a:rPr lang="ru-RU" sz="1100"/>
              <a:t>МР, ГО, насел. пункта);</a:t>
            </a:r>
          </a:p>
        </p:txBody>
      </p:sp>
      <p:sp>
        <p:nvSpPr>
          <p:cNvPr id="5262" name="Rectangle 50"/>
          <p:cNvSpPr>
            <a:spLocks noChangeArrowheads="1"/>
          </p:cNvSpPr>
          <p:nvPr/>
        </p:nvSpPr>
        <p:spPr bwMode="auto">
          <a:xfrm>
            <a:off x="8702079" y="7844482"/>
            <a:ext cx="35417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877" tIns="192720" rIns="381877" bIns="192720" anchor="ctr">
            <a:spAutoFit/>
          </a:bodyPr>
          <a:lstStyle/>
          <a:p>
            <a:pPr defTabSz="2605088"/>
            <a:r>
              <a:rPr lang="ru-RU" sz="1100" dirty="0">
                <a:cs typeface="Times New Roman" pitchFamily="18" charset="0"/>
              </a:rPr>
              <a:t> Очаг природного пожара;</a:t>
            </a:r>
          </a:p>
        </p:txBody>
      </p:sp>
      <p:pic>
        <p:nvPicPr>
          <p:cNvPr id="5263" name="Picture 89" descr="пламя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685" y="7906803"/>
            <a:ext cx="213044" cy="41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64" name="Овал 167"/>
          <p:cNvSpPr>
            <a:spLocks noChangeArrowheads="1"/>
          </p:cNvSpPr>
          <p:nvPr/>
        </p:nvSpPr>
        <p:spPr bwMode="auto">
          <a:xfrm>
            <a:off x="8465530" y="8462019"/>
            <a:ext cx="503238" cy="211138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0396" tIns="55198" rIns="110396" bIns="55198"/>
          <a:lstStyle/>
          <a:p>
            <a:pPr defTabSz="911225"/>
            <a:endParaRPr lang="ru-RU">
              <a:latin typeface="Calibri" pitchFamily="34" charset="0"/>
            </a:endParaRPr>
          </a:p>
        </p:txBody>
      </p:sp>
      <p:sp>
        <p:nvSpPr>
          <p:cNvPr id="5265" name="Text Box 117"/>
          <p:cNvSpPr txBox="1">
            <a:spLocks noChangeArrowheads="1"/>
          </p:cNvSpPr>
          <p:nvPr/>
        </p:nvSpPr>
        <p:spPr bwMode="auto">
          <a:xfrm>
            <a:off x="8999288" y="8433444"/>
            <a:ext cx="34004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396" tIns="55198" rIns="110396" bIns="55198">
            <a:spAutoFit/>
          </a:bodyPr>
          <a:lstStyle>
            <a:lvl1pPr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 dirty="0" smtClean="0">
                <a:cs typeface="Times New Roman" pitchFamily="18" charset="0"/>
              </a:rPr>
              <a:t>Размещение </a:t>
            </a:r>
            <a:r>
              <a:rPr lang="ru-RU" sz="1100" dirty="0">
                <a:cs typeface="Times New Roman" pitchFamily="18" charset="0"/>
              </a:rPr>
              <a:t>эвакуированного населения</a:t>
            </a:r>
          </a:p>
        </p:txBody>
      </p:sp>
      <p:sp>
        <p:nvSpPr>
          <p:cNvPr id="5266" name="Text Box 50"/>
          <p:cNvSpPr txBox="1">
            <a:spLocks noChangeArrowheads="1"/>
          </p:cNvSpPr>
          <p:nvPr/>
        </p:nvSpPr>
        <p:spPr bwMode="auto">
          <a:xfrm>
            <a:off x="4845560" y="8166262"/>
            <a:ext cx="19304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750" tIns="39378" rIns="78750" bIns="39378">
            <a:spAutoFit/>
          </a:bodyPr>
          <a:lstStyle>
            <a:lvl1pPr defTabSz="8667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667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667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667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667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Вертолетные площадки</a:t>
            </a:r>
          </a:p>
        </p:txBody>
      </p:sp>
      <p:grpSp>
        <p:nvGrpSpPr>
          <p:cNvPr id="5267" name="Группа 796"/>
          <p:cNvGrpSpPr>
            <a:grpSpLocks/>
          </p:cNvGrpSpPr>
          <p:nvPr/>
        </p:nvGrpSpPr>
        <p:grpSpPr bwMode="auto">
          <a:xfrm>
            <a:off x="4158530" y="8180549"/>
            <a:ext cx="317500" cy="295275"/>
            <a:chOff x="1193267" y="4397868"/>
            <a:chExt cx="180325" cy="186832"/>
          </a:xfrm>
        </p:grpSpPr>
        <p:sp>
          <p:nvSpPr>
            <p:cNvPr id="5271" name="Oval 669"/>
            <p:cNvSpPr>
              <a:spLocks noChangeArrowheads="1"/>
            </p:cNvSpPr>
            <p:nvPr/>
          </p:nvSpPr>
          <p:spPr bwMode="auto">
            <a:xfrm>
              <a:off x="1201887" y="4397868"/>
              <a:ext cx="171705" cy="18459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75592" tIns="37796" rIns="75592" bIns="37796" anchor="ctr"/>
            <a:lstStyle/>
            <a:p>
              <a:pPr algn="ctr" defTabSz="1277938"/>
              <a:endParaRPr lang="ru-RU" sz="1400"/>
            </a:p>
          </p:txBody>
        </p:sp>
        <p:sp>
          <p:nvSpPr>
            <p:cNvPr id="5272" name="TextBox 798"/>
            <p:cNvSpPr txBox="1">
              <a:spLocks noChangeArrowheads="1"/>
            </p:cNvSpPr>
            <p:nvPr/>
          </p:nvSpPr>
          <p:spPr bwMode="auto">
            <a:xfrm>
              <a:off x="1193267" y="4402931"/>
              <a:ext cx="177035" cy="18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sz="1900"/>
                <a:t>Т</a:t>
              </a:r>
            </a:p>
          </p:txBody>
        </p:sp>
      </p:grpSp>
      <p:sp>
        <p:nvSpPr>
          <p:cNvPr id="5268" name="Text Box 335"/>
          <p:cNvSpPr txBox="1">
            <a:spLocks noChangeArrowheads="1"/>
          </p:cNvSpPr>
          <p:nvPr/>
        </p:nvSpPr>
        <p:spPr bwMode="auto">
          <a:xfrm>
            <a:off x="11712575" y="-7938"/>
            <a:ext cx="1060450" cy="32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78" tIns="55239" rIns="110478" bIns="55239">
            <a:spAutoFit/>
          </a:bodyPr>
          <a:lstStyle>
            <a:lvl1pPr defTabSz="15446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5446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5446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5446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5446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5446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5446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5446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5446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>
                <a:cs typeface="Times New Roman" pitchFamily="18" charset="0"/>
              </a:rPr>
              <a:t>п. 2.</a:t>
            </a:r>
          </a:p>
        </p:txBody>
      </p:sp>
      <p:sp>
        <p:nvSpPr>
          <p:cNvPr id="694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1279525">
              <a:lnSpc>
                <a:spcPct val="80000"/>
              </a:lnSpc>
              <a:defRPr/>
            </a:pPr>
            <a:r>
              <a:rPr lang="ru-RU" sz="2100" dirty="0">
                <a:cs typeface="Times New Roman" pitchFamily="18" charset="0"/>
              </a:rPr>
              <a:t>ПАСПОРТ ТЕРРИТОРИИ СНТ (КОТТЕДЖНОГО ПОСЁЛКА) </a:t>
            </a:r>
            <a:endParaRPr lang="ru-RU" sz="2100" dirty="0" smtClean="0">
              <a:cs typeface="Times New Roman" pitchFamily="18" charset="0"/>
            </a:endParaRP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dirty="0" smtClean="0">
                <a:solidFill>
                  <a:srgbClr val="0000FF"/>
                </a:solidFill>
                <a:cs typeface="Times New Roman" pitchFamily="18" charset="0"/>
              </a:rPr>
              <a:t>(Условные обозначения</a:t>
            </a:r>
            <a:r>
              <a:rPr lang="ru-RU" sz="2100" dirty="0">
                <a:solidFill>
                  <a:srgbClr val="0000FF"/>
                </a:solidFill>
                <a:cs typeface="Times New Roman" pitchFamily="18" charset="0"/>
              </a:rPr>
              <a:t>) </a:t>
            </a:r>
          </a:p>
        </p:txBody>
      </p:sp>
      <p:sp>
        <p:nvSpPr>
          <p:cNvPr id="5270" name="Text Box 185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/>
              <a:t>п. 2.</a:t>
            </a:r>
          </a:p>
        </p:txBody>
      </p:sp>
      <p:grpSp>
        <p:nvGrpSpPr>
          <p:cNvPr id="747" name="Group 62"/>
          <p:cNvGrpSpPr>
            <a:grpSpLocks/>
          </p:cNvGrpSpPr>
          <p:nvPr/>
        </p:nvGrpSpPr>
        <p:grpSpPr bwMode="auto">
          <a:xfrm>
            <a:off x="8454797" y="3278899"/>
            <a:ext cx="329308" cy="296054"/>
            <a:chOff x="196" y="2647"/>
            <a:chExt cx="883" cy="641"/>
          </a:xfrm>
        </p:grpSpPr>
        <p:grpSp>
          <p:nvGrpSpPr>
            <p:cNvPr id="748" name="Rectangle 63"/>
            <p:cNvGrpSpPr>
              <a:grpSpLocks/>
            </p:cNvGrpSpPr>
            <p:nvPr/>
          </p:nvGrpSpPr>
          <p:grpSpPr bwMode="auto">
            <a:xfrm>
              <a:off x="359" y="2647"/>
              <a:ext cx="572" cy="641"/>
              <a:chOff x="8881872" y="2809138"/>
              <a:chExt cx="213360" cy="316650"/>
            </a:xfrm>
          </p:grpSpPr>
          <p:pic>
            <p:nvPicPr>
              <p:cNvPr id="761" name="Rectangle 63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8881872" y="2809138"/>
                <a:ext cx="213360" cy="21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2" name="Text Box 960"/>
              <p:cNvSpPr txBox="1">
                <a:spLocks noChangeArrowheads="1"/>
              </p:cNvSpPr>
              <p:nvPr/>
            </p:nvSpPr>
            <p:spPr bwMode="auto">
              <a:xfrm>
                <a:off x="8908663" y="2968625"/>
                <a:ext cx="164468" cy="157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3770" tIns="36887" rIns="73770" bIns="36887" anchor="ctr"/>
              <a:lstStyle/>
              <a:p>
                <a:pPr defTabSz="1243621"/>
                <a:endParaRPr lang="ru-RU" sz="1000" b="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749" name="Line 64"/>
            <p:cNvGrpSpPr>
              <a:grpSpLocks/>
            </p:cNvGrpSpPr>
            <p:nvPr/>
          </p:nvGrpSpPr>
          <p:grpSpPr bwMode="auto">
            <a:xfrm>
              <a:off x="196" y="2749"/>
              <a:ext cx="262" cy="111"/>
              <a:chOff x="8820912" y="2859024"/>
              <a:chExt cx="97536" cy="54864"/>
            </a:xfrm>
          </p:grpSpPr>
          <p:pic>
            <p:nvPicPr>
              <p:cNvPr id="759" name="Line 64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820912" y="2859024"/>
                <a:ext cx="97536" cy="54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0" name="Text Box 963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889549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3801" tIns="36900" rIns="73801" bIns="36900"/>
              <a:lstStyle/>
              <a:p>
                <a:pPr defTabSz="1243621"/>
                <a:endParaRPr lang="ru-RU" sz="1000" b="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750" name="Line 65"/>
            <p:cNvGrpSpPr>
              <a:grpSpLocks/>
            </p:cNvGrpSpPr>
            <p:nvPr/>
          </p:nvGrpSpPr>
          <p:grpSpPr bwMode="auto">
            <a:xfrm>
              <a:off x="196" y="2885"/>
              <a:ext cx="262" cy="111"/>
              <a:chOff x="8820912" y="2926080"/>
              <a:chExt cx="97536" cy="54864"/>
            </a:xfrm>
          </p:grpSpPr>
          <p:pic>
            <p:nvPicPr>
              <p:cNvPr id="757" name="Line 65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820912" y="2926080"/>
                <a:ext cx="97536" cy="54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8" name="Text Box 966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956764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3801" tIns="36900" rIns="73801" bIns="36900"/>
              <a:lstStyle/>
              <a:p>
                <a:pPr defTabSz="1243621"/>
                <a:endParaRPr lang="ru-RU" sz="1000" b="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751" name="Line 66"/>
            <p:cNvGrpSpPr>
              <a:grpSpLocks/>
            </p:cNvGrpSpPr>
            <p:nvPr/>
          </p:nvGrpSpPr>
          <p:grpSpPr bwMode="auto">
            <a:xfrm>
              <a:off x="817" y="2885"/>
              <a:ext cx="262" cy="111"/>
              <a:chOff x="9052560" y="2926080"/>
              <a:chExt cx="97536" cy="54864"/>
            </a:xfrm>
          </p:grpSpPr>
          <p:pic>
            <p:nvPicPr>
              <p:cNvPr id="755" name="Line 66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9052560" y="2926080"/>
                <a:ext cx="97536" cy="54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6" name="Text Box 969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956764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3801" tIns="36900" rIns="73801" bIns="36900"/>
              <a:lstStyle/>
              <a:p>
                <a:pPr defTabSz="1243621"/>
                <a:endParaRPr lang="ru-RU" sz="1000" b="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752" name="Line 67"/>
            <p:cNvGrpSpPr>
              <a:grpSpLocks/>
            </p:cNvGrpSpPr>
            <p:nvPr/>
          </p:nvGrpSpPr>
          <p:grpSpPr bwMode="auto">
            <a:xfrm>
              <a:off x="817" y="2749"/>
              <a:ext cx="262" cy="111"/>
              <a:chOff x="9052560" y="2859024"/>
              <a:chExt cx="97536" cy="54864"/>
            </a:xfrm>
          </p:grpSpPr>
          <p:pic>
            <p:nvPicPr>
              <p:cNvPr id="753" name="Line 67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9052560" y="2859024"/>
                <a:ext cx="97536" cy="54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4" name="Text Box 972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889549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3801" tIns="36900" rIns="73801" bIns="36900"/>
              <a:lstStyle/>
              <a:p>
                <a:pPr defTabSz="1243621"/>
                <a:endParaRPr lang="ru-RU" sz="1000" b="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</p:grpSp>
      <p:grpSp>
        <p:nvGrpSpPr>
          <p:cNvPr id="763" name="Group 62"/>
          <p:cNvGrpSpPr>
            <a:grpSpLocks/>
          </p:cNvGrpSpPr>
          <p:nvPr/>
        </p:nvGrpSpPr>
        <p:grpSpPr bwMode="auto">
          <a:xfrm>
            <a:off x="8474254" y="3681882"/>
            <a:ext cx="298821" cy="147415"/>
            <a:chOff x="249" y="2971"/>
            <a:chExt cx="796" cy="318"/>
          </a:xfrm>
          <a:solidFill>
            <a:srgbClr val="FF9900"/>
          </a:solidFill>
        </p:grpSpPr>
        <p:sp>
          <p:nvSpPr>
            <p:cNvPr id="764" name="Rectangle 63"/>
            <p:cNvSpPr>
              <a:spLocks noChangeArrowheads="1"/>
            </p:cNvSpPr>
            <p:nvPr/>
          </p:nvSpPr>
          <p:spPr bwMode="auto">
            <a:xfrm>
              <a:off x="431" y="2971"/>
              <a:ext cx="441" cy="318"/>
            </a:xfrm>
            <a:prstGeom prst="rect">
              <a:avLst/>
            </a:prstGeom>
            <a:grpFill/>
            <a:ln w="22225">
              <a:solidFill>
                <a:srgbClr val="FF99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73778" tIns="36890" rIns="73778" bIns="36890" anchor="ctr"/>
            <a:lstStyle/>
            <a:p>
              <a:pPr defTabSz="1241265">
                <a:defRPr/>
              </a:pPr>
              <a:endParaRPr lang="ru-RU" sz="1000" b="0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765" name="Line 64"/>
            <p:cNvSpPr>
              <a:spLocks noChangeShapeType="1"/>
            </p:cNvSpPr>
            <p:nvPr/>
          </p:nvSpPr>
          <p:spPr bwMode="auto">
            <a:xfrm>
              <a:off x="249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1241265">
                <a:defRPr/>
              </a:pPr>
              <a:endParaRPr lang="ru-RU" sz="1000" b="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766" name="Line 65"/>
            <p:cNvSpPr>
              <a:spLocks noChangeShapeType="1"/>
            </p:cNvSpPr>
            <p:nvPr/>
          </p:nvSpPr>
          <p:spPr bwMode="auto">
            <a:xfrm>
              <a:off x="249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1241265">
                <a:defRPr/>
              </a:pPr>
              <a:endParaRPr lang="ru-RU" sz="1000" b="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767" name="Line 66"/>
            <p:cNvSpPr>
              <a:spLocks noChangeShapeType="1"/>
            </p:cNvSpPr>
            <p:nvPr/>
          </p:nvSpPr>
          <p:spPr bwMode="auto">
            <a:xfrm>
              <a:off x="864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1241265">
                <a:defRPr/>
              </a:pPr>
              <a:endParaRPr lang="ru-RU" sz="1000" b="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768" name="Line 67"/>
            <p:cNvSpPr>
              <a:spLocks noChangeShapeType="1"/>
            </p:cNvSpPr>
            <p:nvPr/>
          </p:nvSpPr>
          <p:spPr bwMode="auto">
            <a:xfrm>
              <a:off x="864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1241265">
                <a:defRPr/>
              </a:pPr>
              <a:endParaRPr lang="ru-RU" sz="1000" b="0" dirty="0">
                <a:solidFill>
                  <a:srgbClr val="FF0000"/>
                </a:solidFill>
                <a:cs typeface="Arial" charset="0"/>
              </a:endParaRPr>
            </a:p>
          </p:txBody>
        </p:sp>
      </p:grpSp>
      <p:grpSp>
        <p:nvGrpSpPr>
          <p:cNvPr id="769" name="TextBox 142"/>
          <p:cNvGrpSpPr>
            <a:grpSpLocks/>
          </p:cNvGrpSpPr>
          <p:nvPr/>
        </p:nvGrpSpPr>
        <p:grpSpPr bwMode="auto">
          <a:xfrm>
            <a:off x="8681537" y="3239598"/>
            <a:ext cx="1169989" cy="263979"/>
            <a:chOff x="5695" y="1805"/>
            <a:chExt cx="737" cy="555"/>
          </a:xfrm>
        </p:grpSpPr>
        <p:pic>
          <p:nvPicPr>
            <p:cNvPr id="770" name="TextBox 142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695" y="1805"/>
              <a:ext cx="737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1" name="Text Box 839"/>
            <p:cNvSpPr txBox="1">
              <a:spLocks noChangeArrowheads="1"/>
            </p:cNvSpPr>
            <p:nvPr/>
          </p:nvSpPr>
          <p:spPr bwMode="auto">
            <a:xfrm>
              <a:off x="5766" y="1817"/>
              <a:ext cx="596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3301" tIns="51648" rIns="103301" bIns="51648">
              <a:spAutoFit/>
            </a:bodyPr>
            <a:lstStyle/>
            <a:p>
              <a:pPr algn="ctr" defTabSz="1243621"/>
              <a:r>
                <a:rPr lang="ru-RU" sz="1000" b="0" dirty="0">
                  <a:solidFill>
                    <a:prstClr val="black"/>
                  </a:solidFill>
                  <a:cs typeface="Times New Roman" pitchFamily="18" charset="0"/>
                </a:rPr>
                <a:t>- ДЭС 110 </a:t>
              </a:r>
              <a:r>
                <a:rPr lang="ru-RU" sz="1000" b="0" dirty="0" err="1">
                  <a:solidFill>
                    <a:prstClr val="black"/>
                  </a:solidFill>
                  <a:cs typeface="Times New Roman" pitchFamily="18" charset="0"/>
                </a:rPr>
                <a:t>кВ</a:t>
              </a:r>
              <a:endParaRPr lang="ru-RU" sz="1000" b="0" dirty="0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772" name="TextBox 143"/>
          <p:cNvGrpSpPr>
            <a:grpSpLocks/>
          </p:cNvGrpSpPr>
          <p:nvPr/>
        </p:nvGrpSpPr>
        <p:grpSpPr bwMode="auto">
          <a:xfrm>
            <a:off x="8689473" y="3559552"/>
            <a:ext cx="1098552" cy="328215"/>
            <a:chOff x="5695" y="1947"/>
            <a:chExt cx="691" cy="219"/>
          </a:xfrm>
        </p:grpSpPr>
        <p:pic>
          <p:nvPicPr>
            <p:cNvPr id="773" name="TextBox 143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695" y="1947"/>
              <a:ext cx="691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4" name="Text Box 842"/>
            <p:cNvSpPr txBox="1">
              <a:spLocks noChangeArrowheads="1"/>
            </p:cNvSpPr>
            <p:nvPr/>
          </p:nvSpPr>
          <p:spPr bwMode="auto">
            <a:xfrm>
              <a:off x="5762" y="1959"/>
              <a:ext cx="5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3301" tIns="51648" rIns="103301" bIns="51648">
              <a:spAutoFit/>
            </a:bodyPr>
            <a:lstStyle/>
            <a:p>
              <a:pPr algn="ctr" defTabSz="1243621"/>
              <a:r>
                <a:rPr lang="ru-RU" sz="1000" b="0" dirty="0">
                  <a:solidFill>
                    <a:prstClr val="black"/>
                  </a:solidFill>
                  <a:cs typeface="Times New Roman" pitchFamily="18" charset="0"/>
                </a:rPr>
                <a:t>- ДЭС 35 </a:t>
              </a:r>
              <a:r>
                <a:rPr lang="ru-RU" sz="1000" b="0" dirty="0" err="1">
                  <a:solidFill>
                    <a:prstClr val="black"/>
                  </a:solidFill>
                  <a:cs typeface="Times New Roman" pitchFamily="18" charset="0"/>
                </a:rPr>
                <a:t>кВ</a:t>
              </a:r>
              <a:endParaRPr lang="ru-RU" sz="1000" b="0" dirty="0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775" name="TextBox 177"/>
          <p:cNvGrpSpPr>
            <a:grpSpLocks/>
          </p:cNvGrpSpPr>
          <p:nvPr/>
        </p:nvGrpSpPr>
        <p:grpSpPr bwMode="auto">
          <a:xfrm>
            <a:off x="10017912" y="3507119"/>
            <a:ext cx="957263" cy="386665"/>
            <a:chOff x="6374" y="1912"/>
            <a:chExt cx="603" cy="258"/>
          </a:xfrm>
        </p:grpSpPr>
        <p:pic>
          <p:nvPicPr>
            <p:cNvPr id="776" name="TextBox 177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6374" y="1912"/>
              <a:ext cx="60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7" name="Text Box 851"/>
            <p:cNvSpPr txBox="1">
              <a:spLocks noChangeArrowheads="1"/>
            </p:cNvSpPr>
            <p:nvPr/>
          </p:nvSpPr>
          <p:spPr bwMode="auto">
            <a:xfrm>
              <a:off x="6504" y="1924"/>
              <a:ext cx="3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3304" tIns="51652" rIns="103304" bIns="51652">
              <a:spAutoFit/>
            </a:bodyPr>
            <a:lstStyle/>
            <a:p>
              <a:pPr defTabSz="1243621"/>
              <a:r>
                <a:rPr lang="ru-RU" sz="1000" b="0" dirty="0">
                  <a:solidFill>
                    <a:prstClr val="black"/>
                  </a:solidFill>
                  <a:cs typeface="Times New Roman" pitchFamily="18" charset="0"/>
                </a:rPr>
                <a:t>1 мВт/ч</a:t>
              </a:r>
            </a:p>
          </p:txBody>
        </p:sp>
      </p:grpSp>
      <p:grpSp>
        <p:nvGrpSpPr>
          <p:cNvPr id="778" name="TextBox 210"/>
          <p:cNvGrpSpPr>
            <a:grpSpLocks/>
          </p:cNvGrpSpPr>
          <p:nvPr/>
        </p:nvGrpSpPr>
        <p:grpSpPr bwMode="auto">
          <a:xfrm>
            <a:off x="11138888" y="3306332"/>
            <a:ext cx="1317625" cy="500565"/>
            <a:chOff x="6808" y="1778"/>
            <a:chExt cx="830" cy="334"/>
          </a:xfrm>
        </p:grpSpPr>
        <p:pic>
          <p:nvPicPr>
            <p:cNvPr id="779" name="TextBox 210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6808" y="1778"/>
              <a:ext cx="830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1" name="Text Box 854"/>
            <p:cNvSpPr txBox="1">
              <a:spLocks noChangeArrowheads="1"/>
            </p:cNvSpPr>
            <p:nvPr/>
          </p:nvSpPr>
          <p:spPr bwMode="auto">
            <a:xfrm>
              <a:off x="6820" y="1790"/>
              <a:ext cx="67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3304" tIns="51652" rIns="103304" bIns="51652">
              <a:spAutoFit/>
            </a:bodyPr>
            <a:lstStyle/>
            <a:p>
              <a:pPr defTabSz="1243621"/>
              <a:r>
                <a:rPr lang="ru-RU" sz="1000" b="0" dirty="0">
                  <a:solidFill>
                    <a:prstClr val="black"/>
                  </a:solidFill>
                  <a:cs typeface="Times New Roman" pitchFamily="18" charset="0"/>
                </a:rPr>
                <a:t>- потребляемая </a:t>
              </a:r>
            </a:p>
            <a:p>
              <a:pPr defTabSz="1243621"/>
              <a:r>
                <a:rPr lang="ru-RU" sz="1000" b="0" dirty="0">
                  <a:solidFill>
                    <a:prstClr val="black"/>
                  </a:solidFill>
                  <a:cs typeface="Times New Roman" pitchFamily="18" charset="0"/>
                </a:rPr>
                <a:t>мощность </a:t>
              </a:r>
              <a:r>
                <a:rPr lang="ru-RU" sz="1000" b="0" dirty="0" err="1">
                  <a:solidFill>
                    <a:prstClr val="black"/>
                  </a:solidFill>
                  <a:cs typeface="Times New Roman" pitchFamily="18" charset="0"/>
                </a:rPr>
                <a:t>н.п</a:t>
              </a:r>
              <a:r>
                <a:rPr lang="ru-RU" sz="1000" b="0" dirty="0">
                  <a:solidFill>
                    <a:prstClr val="black"/>
                  </a:solidFill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782" name="Прямоугольник 641"/>
          <p:cNvGrpSpPr>
            <a:grpSpLocks/>
          </p:cNvGrpSpPr>
          <p:nvPr/>
        </p:nvGrpSpPr>
        <p:grpSpPr bwMode="auto">
          <a:xfrm>
            <a:off x="10177582" y="3381222"/>
            <a:ext cx="766763" cy="193343"/>
            <a:chOff x="6390" y="1828"/>
            <a:chExt cx="484" cy="128"/>
          </a:xfrm>
        </p:grpSpPr>
        <p:pic>
          <p:nvPicPr>
            <p:cNvPr id="783" name="Прямоугольник 641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390" y="1828"/>
              <a:ext cx="484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6" name="Text Box 857"/>
            <p:cNvSpPr txBox="1">
              <a:spLocks noChangeArrowheads="1"/>
            </p:cNvSpPr>
            <p:nvPr/>
          </p:nvSpPr>
          <p:spPr bwMode="auto">
            <a:xfrm>
              <a:off x="6426" y="1835"/>
              <a:ext cx="41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0668" tIns="0" rIns="40668" bIns="29058" anchor="ctr">
              <a:spAutoFit/>
            </a:bodyPr>
            <a:lstStyle/>
            <a:p>
              <a:pPr algn="ctr" defTabSz="1240541"/>
              <a:r>
                <a:rPr lang="ru-RU" sz="1000" dirty="0" err="1">
                  <a:solidFill>
                    <a:prstClr val="black"/>
                  </a:solidFill>
                  <a:cs typeface="Times New Roman" pitchFamily="18" charset="0"/>
                </a:rPr>
                <a:t>Скочково</a:t>
              </a:r>
              <a:endParaRPr lang="ru-RU" sz="1000" dirty="0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</p:grpSp>
      <p:graphicFrame>
        <p:nvGraphicFramePr>
          <p:cNvPr id="787" name="Таблица 7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678657"/>
              </p:ext>
            </p:extLst>
          </p:nvPr>
        </p:nvGraphicFramePr>
        <p:xfrm>
          <a:off x="7920010" y="1200200"/>
          <a:ext cx="4248472" cy="1945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61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21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1905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Подстанции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3986" marB="339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ЛЭП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3986" marB="339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349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3986" marB="339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750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3986" marB="3398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3986" marB="339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750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3986" marB="3398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9901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3986" marB="339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500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3986" marB="3398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3986" marB="339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500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3986" marB="339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901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3986" marB="339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220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3986" marB="3398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3986" marB="339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220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3986" marB="339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901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3986" marB="339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110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3986" marB="3398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3986" marB="339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110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3986" marB="339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901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3986" marB="339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ПС 35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3986" marB="3398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3986" marB="339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35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3986" marB="339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88" name="Группа 787"/>
          <p:cNvGrpSpPr/>
          <p:nvPr/>
        </p:nvGrpSpPr>
        <p:grpSpPr>
          <a:xfrm>
            <a:off x="8443936" y="1362571"/>
            <a:ext cx="296088" cy="471193"/>
            <a:chOff x="7321968" y="1602465"/>
            <a:chExt cx="759564" cy="1486619"/>
          </a:xfrm>
        </p:grpSpPr>
        <p:sp>
          <p:nvSpPr>
            <p:cNvPr id="789" name="Овал 788"/>
            <p:cNvSpPr/>
            <p:nvPr/>
          </p:nvSpPr>
          <p:spPr>
            <a:xfrm>
              <a:off x="7462775" y="2019444"/>
              <a:ext cx="618757" cy="71875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43621"/>
              <a:r>
                <a:rPr lang="ru-RU" sz="2400" b="0" dirty="0">
                  <a:solidFill>
                    <a:prstClr val="white"/>
                  </a:solidFill>
                  <a:latin typeface="Times New Roman"/>
                  <a:cs typeface="Times New Roman"/>
                </a:rPr>
                <a:t> ~~~</a:t>
              </a:r>
              <a:endParaRPr lang="ru-RU" sz="2400" b="0" dirty="0">
                <a:solidFill>
                  <a:prstClr val="white"/>
                </a:solidFill>
              </a:endParaRPr>
            </a:p>
          </p:txBody>
        </p:sp>
        <p:sp>
          <p:nvSpPr>
            <p:cNvPr id="790" name="TextBox 789"/>
            <p:cNvSpPr txBox="1"/>
            <p:nvPr/>
          </p:nvSpPr>
          <p:spPr>
            <a:xfrm>
              <a:off x="7321968" y="1602465"/>
              <a:ext cx="720075" cy="1486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43621"/>
              <a:r>
                <a:rPr lang="ru-RU" sz="2400" b="0" dirty="0">
                  <a:solidFill>
                    <a:prstClr val="black"/>
                  </a:solidFill>
                  <a:latin typeface="Times New Roman"/>
                  <a:cs typeface="Times New Roman"/>
                </a:rPr>
                <a:t>~</a:t>
              </a:r>
              <a:endParaRPr lang="ru-RU" sz="2400" b="0" dirty="0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791" name="Группа 790"/>
          <p:cNvGrpSpPr/>
          <p:nvPr/>
        </p:nvGrpSpPr>
        <p:grpSpPr>
          <a:xfrm>
            <a:off x="8496899" y="1832706"/>
            <a:ext cx="244800" cy="231107"/>
            <a:chOff x="7280370" y="2723650"/>
            <a:chExt cx="244800" cy="244800"/>
          </a:xfrm>
        </p:grpSpPr>
        <p:sp>
          <p:nvSpPr>
            <p:cNvPr id="792" name="Блок-схема: сопоставление 791"/>
            <p:cNvSpPr/>
            <p:nvPr/>
          </p:nvSpPr>
          <p:spPr>
            <a:xfrm>
              <a:off x="7334092" y="2740920"/>
              <a:ext cx="137685" cy="212919"/>
            </a:xfrm>
            <a:prstGeom prst="flowChartCollat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43621"/>
              <a:endParaRPr lang="ru-RU" sz="2400" b="0">
                <a:solidFill>
                  <a:prstClr val="black"/>
                </a:solidFill>
              </a:endParaRPr>
            </a:p>
          </p:txBody>
        </p:sp>
        <p:sp>
          <p:nvSpPr>
            <p:cNvPr id="793" name="Овал 792"/>
            <p:cNvSpPr/>
            <p:nvPr/>
          </p:nvSpPr>
          <p:spPr>
            <a:xfrm>
              <a:off x="7280370" y="2723650"/>
              <a:ext cx="244800" cy="24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43621"/>
              <a:endParaRPr lang="ru-RU" sz="2400" b="0">
                <a:solidFill>
                  <a:prstClr val="black"/>
                </a:solidFill>
              </a:endParaRPr>
            </a:p>
          </p:txBody>
        </p:sp>
      </p:grpSp>
      <p:sp>
        <p:nvSpPr>
          <p:cNvPr id="794" name="Овал 793"/>
          <p:cNvSpPr/>
          <p:nvPr/>
        </p:nvSpPr>
        <p:spPr>
          <a:xfrm>
            <a:off x="8490811" y="2182344"/>
            <a:ext cx="252000" cy="224309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478" tIns="55239" rIns="110478" bIns="55239" rtlCol="0" anchor="ctr"/>
          <a:lstStyle/>
          <a:p>
            <a:pPr algn="ctr" defTabSz="1243621"/>
            <a:endParaRPr lang="ru-RU" sz="2400" b="0" dirty="0">
              <a:solidFill>
                <a:prstClr val="white"/>
              </a:solidFill>
            </a:endParaRPr>
          </a:p>
        </p:txBody>
      </p:sp>
      <p:sp>
        <p:nvSpPr>
          <p:cNvPr id="795" name="Овал 794"/>
          <p:cNvSpPr/>
          <p:nvPr/>
        </p:nvSpPr>
        <p:spPr>
          <a:xfrm>
            <a:off x="8490811" y="2514028"/>
            <a:ext cx="252000" cy="22430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478" tIns="55239" rIns="110478" bIns="55239" rtlCol="0" anchor="ctr"/>
          <a:lstStyle/>
          <a:p>
            <a:pPr algn="ctr" defTabSz="1243621"/>
            <a:endParaRPr lang="ru-RU" sz="2400" b="0" dirty="0">
              <a:solidFill>
                <a:prstClr val="white"/>
              </a:solidFill>
            </a:endParaRPr>
          </a:p>
        </p:txBody>
      </p:sp>
      <p:sp>
        <p:nvSpPr>
          <p:cNvPr id="796" name="Овал 795"/>
          <p:cNvSpPr/>
          <p:nvPr/>
        </p:nvSpPr>
        <p:spPr>
          <a:xfrm>
            <a:off x="8490829" y="2850155"/>
            <a:ext cx="252000" cy="22430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478" tIns="55239" rIns="110478" bIns="55239" rtlCol="0" anchor="ctr"/>
          <a:lstStyle/>
          <a:p>
            <a:pPr algn="ctr" defTabSz="1243621"/>
            <a:endParaRPr lang="ru-RU" sz="2400" b="0" dirty="0">
              <a:solidFill>
                <a:prstClr val="white"/>
              </a:solidFill>
            </a:endParaRPr>
          </a:p>
        </p:txBody>
      </p:sp>
      <p:cxnSp>
        <p:nvCxnSpPr>
          <p:cNvPr id="797" name="Прямая соединительная линия 796"/>
          <p:cNvCxnSpPr/>
          <p:nvPr/>
        </p:nvCxnSpPr>
        <p:spPr>
          <a:xfrm>
            <a:off x="10050933" y="1617373"/>
            <a:ext cx="96542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Прямая соединительная линия 797"/>
          <p:cNvCxnSpPr/>
          <p:nvPr/>
        </p:nvCxnSpPr>
        <p:spPr>
          <a:xfrm>
            <a:off x="10050933" y="1978403"/>
            <a:ext cx="96542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Прямая соединительная линия 798"/>
          <p:cNvCxnSpPr/>
          <p:nvPr/>
        </p:nvCxnSpPr>
        <p:spPr>
          <a:xfrm>
            <a:off x="10050933" y="2306314"/>
            <a:ext cx="965421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Прямая соединительная линия 799"/>
          <p:cNvCxnSpPr/>
          <p:nvPr/>
        </p:nvCxnSpPr>
        <p:spPr>
          <a:xfrm>
            <a:off x="10063633" y="2670194"/>
            <a:ext cx="96542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Прямая соединительная линия 800"/>
          <p:cNvCxnSpPr/>
          <p:nvPr/>
        </p:nvCxnSpPr>
        <p:spPr>
          <a:xfrm>
            <a:off x="10050933" y="2998104"/>
            <a:ext cx="965421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8561040" y="8908964"/>
            <a:ext cx="360000" cy="346860"/>
            <a:chOff x="8573780" y="8997864"/>
            <a:chExt cx="360000" cy="346860"/>
          </a:xfrm>
        </p:grpSpPr>
        <p:cxnSp>
          <p:nvCxnSpPr>
            <p:cNvPr id="3" name="Прямая соединительная линия 2"/>
            <p:cNvCxnSpPr/>
            <p:nvPr/>
          </p:nvCxnSpPr>
          <p:spPr bwMode="auto">
            <a:xfrm>
              <a:off x="8573780" y="9344724"/>
              <a:ext cx="360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Прямая соединительная линия 6"/>
            <p:cNvCxnSpPr/>
            <p:nvPr/>
          </p:nvCxnSpPr>
          <p:spPr bwMode="auto">
            <a:xfrm flipH="1" flipV="1">
              <a:off x="8731593" y="8997864"/>
              <a:ext cx="2373" cy="342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Овал 7"/>
            <p:cNvSpPr/>
            <p:nvPr/>
          </p:nvSpPr>
          <p:spPr bwMode="auto">
            <a:xfrm>
              <a:off x="8651579" y="9061821"/>
              <a:ext cx="204478" cy="203275"/>
            </a:xfrm>
            <a:prstGeom prst="ellipse">
              <a:avLst/>
            </a:prstGeom>
            <a:solidFill>
              <a:schemeClr val="bg1"/>
            </a:solidFill>
            <a:ln w="19050" cmpd="sng" algn="ctr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lIns="127985" tIns="63994" rIns="127985" bIns="63994" rtlCol="0" anchor="ctr"/>
            <a:lstStyle/>
            <a:p>
              <a:pPr algn="ctr" defTabSz="1276350"/>
              <a:endParaRPr lang="ru-RU" sz="25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 bwMode="auto">
            <a:xfrm flipV="1">
              <a:off x="8668824" y="9091541"/>
              <a:ext cx="144588" cy="14373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Прямая соединительная линия 19"/>
            <p:cNvCxnSpPr/>
            <p:nvPr/>
          </p:nvCxnSpPr>
          <p:spPr bwMode="auto">
            <a:xfrm>
              <a:off x="8680598" y="8997864"/>
              <a:ext cx="108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19" name="Text Box 117"/>
          <p:cNvSpPr txBox="1">
            <a:spLocks noChangeArrowheads="1"/>
          </p:cNvSpPr>
          <p:nvPr/>
        </p:nvSpPr>
        <p:spPr bwMode="auto">
          <a:xfrm>
            <a:off x="9038629" y="8932853"/>
            <a:ext cx="34004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396" tIns="55198" rIns="110396" bIns="55198">
            <a:spAutoFit/>
          </a:bodyPr>
          <a:lstStyle>
            <a:lvl1pPr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 dirty="0" smtClean="0">
                <a:cs typeface="Times New Roman" pitchFamily="18" charset="0"/>
              </a:rPr>
              <a:t>Пожарные гидранты</a:t>
            </a:r>
            <a:endParaRPr lang="ru-RU" sz="11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3" descr="C:\Users\Admin\Desktop\фото\a_5b894a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5213"/>
            <a:ext cx="32004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362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037353"/>
              </p:ext>
            </p:extLst>
          </p:nvPr>
        </p:nvGraphicFramePr>
        <p:xfrm>
          <a:off x="3246438" y="995237"/>
          <a:ext cx="9555162" cy="8558675"/>
        </p:xfrm>
        <a:graphic>
          <a:graphicData uri="http://schemas.openxmlformats.org/drawingml/2006/table">
            <a:tbl>
              <a:tblPr/>
              <a:tblGrid>
                <a:gridCol w="11477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22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42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034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2034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82626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Н.П.</a:t>
                      </a:r>
                    </a:p>
                  </a:txBody>
                  <a:tcPr marL="127989" marR="127989" marT="63994" marB="639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территории,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кв.км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Население,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 Проживающие постоянно/ в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детей/ в летний период/ в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детей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домов/ из них газифицировано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 дежурного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(охраны)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89" marR="127989" marT="63994" marB="639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037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СНТ «Иваново»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89" marR="127989" marT="63994" marB="639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3,28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765/48/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1845/79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624/520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(87271) 2-21-76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www.poselenie.ru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89" marR="127989" marT="63994" marB="639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0763">
                <a:tc gridSpan="6"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Краткая характеристика: СНТ «Иваново» расположен в 10 км от районного центра г. Красногорск  в центральной части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г.о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Красногорск. Общая протяжённость границы СНТ – 15 км, протяжённость участков территории, примыкающей к лесным массивам – 3,5 км с минерализованной полосой в виде проезда шириной 2,9 м, на территории расположен 1 пожарный водоём с возможностью забора воды в зимний период (объём – 250 куб. м.), три разворотных площадки 15х15 м, 1 водонапорная башня с возможностью забора воды (100 куб. м), 10 пожарных гидрантов, подключенных к централизованной водопроводной сети. Система оповещения об опасностях (в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о пожаре): рупорные громкоговорители (3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пожарный колокол (5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места хранения первичных средств пожаротушения (5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информационные стенды (2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пожарные въезды (2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дорожное покрытие – асфальт. Добровольная пожарная команда – 10 чел. (тел. Старшего команды - …), мотопомпы – 2 шт.</a:t>
                      </a:r>
                    </a:p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Ближайшее подразделение пожарной охраны – ПСЧ-4 (15 км).</a:t>
                      </a:r>
                    </a:p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Расчётное время прибытия первого пожарного подразделения – 15 мин.</a:t>
                      </a:r>
                    </a:p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Трансформаторная подстанция мощностью 200 кВт – 1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(эксплуатирующая организация – АО «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Мособлэнерго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источники электропитания – 1 дизельный генератор 100 кВт.</a:t>
                      </a:r>
                    </a:p>
                  </a:txBody>
                  <a:tcPr marL="127989" marR="127989" marT="63994" marB="639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Прямоугольник 54"/>
          <p:cNvSpPr>
            <a:spLocks noChangeArrowheads="1"/>
          </p:cNvSpPr>
          <p:nvPr/>
        </p:nvSpPr>
        <p:spPr bwMode="auto">
          <a:xfrm>
            <a:off x="0" y="4500563"/>
            <a:ext cx="3200400" cy="114175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395" tIns="45697" rIns="91395" bIns="45697"/>
          <a:lstStyle/>
          <a:p>
            <a:pPr algn="ctr" defTabSz="1277784">
              <a:tabLst>
                <a:tab pos="3231763" algn="l"/>
                <a:tab pos="3492082" algn="l"/>
                <a:tab pos="3587319" algn="l"/>
              </a:tabLst>
              <a:defRPr/>
            </a:pPr>
            <a:r>
              <a:rPr lang="ru-RU" sz="1300" dirty="0" smtClean="0"/>
              <a:t>Председатель </a:t>
            </a:r>
            <a:r>
              <a:rPr lang="ru-RU" sz="1400" dirty="0">
                <a:cs typeface="Times New Roman" pitchFamily="18" charset="0"/>
              </a:rPr>
              <a:t>СНТ </a:t>
            </a:r>
            <a:r>
              <a:rPr lang="ru-RU" sz="1400" dirty="0" smtClean="0">
                <a:cs typeface="Times New Roman" pitchFamily="18" charset="0"/>
              </a:rPr>
              <a:t>(Руководитель Коттеджного посёлка) </a:t>
            </a:r>
            <a:endParaRPr lang="ru-RU" sz="1300" dirty="0"/>
          </a:p>
          <a:p>
            <a:pPr algn="ctr" defTabSz="1277784">
              <a:tabLst>
                <a:tab pos="3231763" algn="l"/>
                <a:tab pos="3492082" algn="l"/>
                <a:tab pos="3587319" algn="l"/>
              </a:tabLst>
              <a:defRPr/>
            </a:pPr>
            <a:r>
              <a:rPr lang="ru-RU" sz="1000" dirty="0">
                <a:solidFill>
                  <a:srgbClr val="000000"/>
                </a:solidFill>
              </a:rPr>
              <a:t>Иванов Иван Иванович</a:t>
            </a:r>
          </a:p>
          <a:p>
            <a:pPr algn="ctr" defTabSz="1277784">
              <a:tabLst>
                <a:tab pos="3231763" algn="l"/>
                <a:tab pos="3492082" algn="l"/>
                <a:tab pos="3587319" algn="l"/>
              </a:tabLst>
              <a:defRPr/>
            </a:pPr>
            <a:r>
              <a:rPr lang="ru-RU" sz="800" dirty="0">
                <a:solidFill>
                  <a:srgbClr val="000000"/>
                </a:solidFill>
              </a:rPr>
              <a:t>Раб. 1: 8 (87271) 2-21-76;</a:t>
            </a:r>
          </a:p>
          <a:p>
            <a:pPr algn="ctr" defTabSz="1277784">
              <a:tabLst>
                <a:tab pos="3231763" algn="l"/>
                <a:tab pos="3492082" algn="l"/>
                <a:tab pos="3587319" algn="l"/>
              </a:tabLst>
              <a:defRPr/>
            </a:pPr>
            <a:r>
              <a:rPr lang="ru-RU" sz="800" dirty="0">
                <a:solidFill>
                  <a:srgbClr val="000000"/>
                </a:solidFill>
              </a:rPr>
              <a:t>Раб. 1: 8 (87271) 2-21-76;</a:t>
            </a:r>
          </a:p>
          <a:p>
            <a:pPr algn="ctr" defTabSz="1277784">
              <a:tabLst>
                <a:tab pos="3231763" algn="l"/>
                <a:tab pos="3492082" algn="l"/>
                <a:tab pos="3587319" algn="l"/>
              </a:tabLst>
              <a:defRPr/>
            </a:pPr>
            <a:r>
              <a:rPr lang="ru-RU" sz="800" dirty="0">
                <a:solidFill>
                  <a:srgbClr val="000000"/>
                </a:solidFill>
              </a:rPr>
              <a:t>Моб.1: 8-928-054-44-57;</a:t>
            </a:r>
          </a:p>
        </p:txBody>
      </p:sp>
      <p:sp>
        <p:nvSpPr>
          <p:cNvPr id="13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1279525">
              <a:lnSpc>
                <a:spcPct val="80000"/>
              </a:lnSpc>
              <a:defRPr/>
            </a:pPr>
            <a:r>
              <a:rPr lang="ru-RU" sz="2100" dirty="0">
                <a:cs typeface="Times New Roman" pitchFamily="18" charset="0"/>
              </a:rPr>
              <a:t>ПАСПОРТ ТЕРРИТОРИИ СНТ (КОТТЕДЖНОГО ПОСЁЛКА) </a:t>
            </a: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dirty="0" smtClean="0">
                <a:solidFill>
                  <a:srgbClr val="0000FF"/>
                </a:solidFill>
                <a:cs typeface="Times New Roman" pitchFamily="18" charset="0"/>
              </a:rPr>
              <a:t>(Общая </a:t>
            </a:r>
            <a:r>
              <a:rPr lang="ru-RU" sz="2100" dirty="0">
                <a:solidFill>
                  <a:srgbClr val="0000FF"/>
                </a:solidFill>
                <a:cs typeface="Times New Roman" pitchFamily="18" charset="0"/>
              </a:rPr>
              <a:t>информация)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6" y="5736704"/>
            <a:ext cx="3128897" cy="2346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Группа 74"/>
          <p:cNvGrpSpPr>
            <a:grpSpLocks/>
          </p:cNvGrpSpPr>
          <p:nvPr/>
        </p:nvGrpSpPr>
        <p:grpSpPr bwMode="auto">
          <a:xfrm>
            <a:off x="-11113" y="654050"/>
            <a:ext cx="12801601" cy="8947150"/>
            <a:chOff x="-11112" y="654052"/>
            <a:chExt cx="12801601" cy="8947149"/>
          </a:xfrm>
        </p:grpSpPr>
        <p:pic>
          <p:nvPicPr>
            <p:cNvPr id="34995" name="Picture 1170" descr="Соттинцы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12" y="654052"/>
              <a:ext cx="12801601" cy="8947149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</p:pic>
        <p:grpSp>
          <p:nvGrpSpPr>
            <p:cNvPr id="34996" name="Группа 73"/>
            <p:cNvGrpSpPr>
              <a:grpSpLocks/>
            </p:cNvGrpSpPr>
            <p:nvPr/>
          </p:nvGrpSpPr>
          <p:grpSpPr bwMode="auto">
            <a:xfrm>
              <a:off x="1757330" y="1300138"/>
              <a:ext cx="9144064" cy="7286676"/>
              <a:chOff x="1757330" y="1300138"/>
              <a:chExt cx="9144064" cy="7286676"/>
            </a:xfrm>
          </p:grpSpPr>
          <p:cxnSp>
            <p:nvCxnSpPr>
              <p:cNvPr id="34997" name="Прямая соединительная линия 55"/>
              <p:cNvCxnSpPr>
                <a:cxnSpLocks noChangeShapeType="1"/>
              </p:cNvCxnSpPr>
              <p:nvPr/>
            </p:nvCxnSpPr>
            <p:spPr bwMode="auto">
              <a:xfrm flipV="1">
                <a:off x="1757330" y="1300138"/>
                <a:ext cx="6786610" cy="642942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998" name="Прямая соединительная линия 58"/>
              <p:cNvCxnSpPr>
                <a:cxnSpLocks noChangeShapeType="1"/>
              </p:cNvCxnSpPr>
              <p:nvPr/>
            </p:nvCxnSpPr>
            <p:spPr bwMode="auto">
              <a:xfrm rot="16200000" flipH="1">
                <a:off x="7400932" y="2371708"/>
                <a:ext cx="4572032" cy="2428892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999" name="Прямая соединительная линия 60"/>
              <p:cNvCxnSpPr>
                <a:cxnSpLocks noChangeShapeType="1"/>
              </p:cNvCxnSpPr>
              <p:nvPr/>
            </p:nvCxnSpPr>
            <p:spPr bwMode="auto">
              <a:xfrm rot="16200000" flipH="1">
                <a:off x="-1350223" y="5050633"/>
                <a:ext cx="6643734" cy="42862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000" name="Прямая соединительная линия 64"/>
              <p:cNvCxnSpPr>
                <a:cxnSpLocks noChangeShapeType="1"/>
              </p:cNvCxnSpPr>
              <p:nvPr/>
            </p:nvCxnSpPr>
            <p:spPr bwMode="auto">
              <a:xfrm flipV="1">
                <a:off x="2185958" y="8372500"/>
                <a:ext cx="4143404" cy="214314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001" name="Прямая соединительная линия 67"/>
              <p:cNvCxnSpPr>
                <a:cxnSpLocks noChangeShapeType="1"/>
              </p:cNvCxnSpPr>
              <p:nvPr/>
            </p:nvCxnSpPr>
            <p:spPr bwMode="auto">
              <a:xfrm>
                <a:off x="6400800" y="8372500"/>
                <a:ext cx="4214842" cy="158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002" name="Прямая соединительная линия 70"/>
              <p:cNvCxnSpPr>
                <a:cxnSpLocks noChangeShapeType="1"/>
              </p:cNvCxnSpPr>
              <p:nvPr/>
            </p:nvCxnSpPr>
            <p:spPr bwMode="auto">
              <a:xfrm rot="5400000">
                <a:off x="9544072" y="6943740"/>
                <a:ext cx="2428892" cy="285752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4819" name="Text Box 157"/>
          <p:cNvSpPr txBox="1">
            <a:spLocks noChangeArrowheads="1"/>
          </p:cNvSpPr>
          <p:nvPr/>
        </p:nvSpPr>
        <p:spPr bwMode="auto">
          <a:xfrm>
            <a:off x="9455150" y="3005138"/>
            <a:ext cx="1947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 defTabSz="1274763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4763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4763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4763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4763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4763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4763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4763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4763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1400"/>
              <a:t>Пастбище</a:t>
            </a:r>
          </a:p>
        </p:txBody>
      </p:sp>
      <p:sp>
        <p:nvSpPr>
          <p:cNvPr id="12296" name="AutoShape 820"/>
          <p:cNvSpPr>
            <a:spLocks noChangeArrowheads="1"/>
          </p:cNvSpPr>
          <p:nvPr/>
        </p:nvSpPr>
        <p:spPr bwMode="auto">
          <a:xfrm>
            <a:off x="897673" y="4157658"/>
            <a:ext cx="2463909" cy="554975"/>
          </a:xfrm>
          <a:prstGeom prst="wedgeRectCallout">
            <a:avLst>
              <a:gd name="adj1" fmla="val 96935"/>
              <a:gd name="adj2" fmla="val -53103"/>
            </a:avLst>
          </a:prstGeom>
          <a:solidFill>
            <a:srgbClr val="FFCC99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"/>
          </a:effectLst>
        </p:spPr>
        <p:txBody>
          <a:bodyPr wrap="none" lIns="183847" tIns="91924" rIns="183847" bIns="91924">
            <a:spAutoFit/>
          </a:bodyPr>
          <a:lstStyle/>
          <a:p>
            <a:pPr algn="ctr" defTabSz="2092325">
              <a:defRPr/>
            </a:pPr>
            <a:r>
              <a:rPr lang="ru-RU" sz="1200" u="sng" dirty="0" smtClean="0">
                <a:cs typeface="Times New Roman" pitchFamily="18" charset="0"/>
              </a:rPr>
              <a:t>Места хранения </a:t>
            </a:r>
          </a:p>
          <a:p>
            <a:pPr algn="ctr" defTabSz="2092325">
              <a:defRPr/>
            </a:pPr>
            <a:r>
              <a:rPr lang="ru-RU" sz="1200" u="sng" dirty="0" smtClean="0">
                <a:cs typeface="Times New Roman" pitchFamily="18" charset="0"/>
              </a:rPr>
              <a:t>противопожарного инвентаря</a:t>
            </a:r>
            <a:endParaRPr lang="ru-RU" sz="1200" b="0" i="1" dirty="0">
              <a:cs typeface="Times New Roman" pitchFamily="18" charset="0"/>
            </a:endParaRPr>
          </a:p>
        </p:txBody>
      </p:sp>
      <p:sp>
        <p:nvSpPr>
          <p:cNvPr id="34826" name="Text Box 1181"/>
          <p:cNvSpPr txBox="1">
            <a:spLocks noChangeArrowheads="1"/>
          </p:cNvSpPr>
          <p:nvPr/>
        </p:nvSpPr>
        <p:spPr bwMode="auto">
          <a:xfrm rot="856414">
            <a:off x="2538413" y="4194175"/>
            <a:ext cx="13049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 dirty="0" err="1">
                <a:latin typeface="Calibri" pitchFamily="34" charset="0"/>
              </a:rPr>
              <a:t>ул.Белолювского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34827" name="Text Box 1182"/>
          <p:cNvSpPr txBox="1">
            <a:spLocks noChangeArrowheads="1"/>
          </p:cNvSpPr>
          <p:nvPr/>
        </p:nvSpPr>
        <p:spPr bwMode="auto">
          <a:xfrm rot="-1377291">
            <a:off x="2746375" y="3136900"/>
            <a:ext cx="10017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ул.Сосновая</a:t>
            </a:r>
          </a:p>
        </p:txBody>
      </p:sp>
      <p:sp>
        <p:nvSpPr>
          <p:cNvPr id="34828" name="Text Box 1184"/>
          <p:cNvSpPr txBox="1">
            <a:spLocks noChangeArrowheads="1"/>
          </p:cNvSpPr>
          <p:nvPr/>
        </p:nvSpPr>
        <p:spPr bwMode="auto">
          <a:xfrm rot="-1260567">
            <a:off x="4905375" y="4689475"/>
            <a:ext cx="13414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ул.Охлопкова С.Г.</a:t>
            </a:r>
          </a:p>
        </p:txBody>
      </p:sp>
      <p:sp>
        <p:nvSpPr>
          <p:cNvPr id="34829" name="Text Box 1185"/>
          <p:cNvSpPr txBox="1">
            <a:spLocks noChangeArrowheads="1"/>
          </p:cNvSpPr>
          <p:nvPr/>
        </p:nvSpPr>
        <p:spPr bwMode="auto">
          <a:xfrm rot="-2040690">
            <a:off x="6518275" y="4838700"/>
            <a:ext cx="17970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ул.Партизана Неустроева</a:t>
            </a:r>
          </a:p>
        </p:txBody>
      </p:sp>
      <p:sp>
        <p:nvSpPr>
          <p:cNvPr id="34830" name="Text Box 1187"/>
          <p:cNvSpPr txBox="1">
            <a:spLocks noChangeArrowheads="1"/>
          </p:cNvSpPr>
          <p:nvPr/>
        </p:nvSpPr>
        <p:spPr bwMode="auto">
          <a:xfrm>
            <a:off x="4895850" y="6934200"/>
            <a:ext cx="13636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ул.Охлопкова Е.Н.</a:t>
            </a:r>
          </a:p>
        </p:txBody>
      </p:sp>
      <p:sp>
        <p:nvSpPr>
          <p:cNvPr id="34831" name="Text Box 1191"/>
          <p:cNvSpPr txBox="1">
            <a:spLocks noChangeArrowheads="1"/>
          </p:cNvSpPr>
          <p:nvPr/>
        </p:nvSpPr>
        <p:spPr bwMode="auto">
          <a:xfrm rot="3513373">
            <a:off x="7624763" y="3270250"/>
            <a:ext cx="1155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Ул. Борогонцы</a:t>
            </a:r>
          </a:p>
        </p:txBody>
      </p:sp>
      <p:sp>
        <p:nvSpPr>
          <p:cNvPr id="34832" name="Полилиния 34"/>
          <p:cNvSpPr>
            <a:spLocks noChangeArrowheads="1"/>
          </p:cNvSpPr>
          <p:nvPr/>
        </p:nvSpPr>
        <p:spPr bwMode="auto">
          <a:xfrm>
            <a:off x="10001250" y="1600200"/>
            <a:ext cx="2455863" cy="993775"/>
          </a:xfrm>
          <a:custGeom>
            <a:avLst/>
            <a:gdLst>
              <a:gd name="T0" fmla="*/ 2147483647 w 1753534"/>
              <a:gd name="T1" fmla="*/ 2147483647 h 709127"/>
              <a:gd name="T2" fmla="*/ 2147483647 w 1753534"/>
              <a:gd name="T3" fmla="*/ 2147483647 h 709127"/>
              <a:gd name="T4" fmla="*/ 2147483647 w 1753534"/>
              <a:gd name="T5" fmla="*/ 0 h 709127"/>
              <a:gd name="T6" fmla="*/ 2147483647 w 1753534"/>
              <a:gd name="T7" fmla="*/ 2147483647 h 709127"/>
              <a:gd name="T8" fmla="*/ 2147483647 w 1753534"/>
              <a:gd name="T9" fmla="*/ 2147483647 h 709127"/>
              <a:gd name="T10" fmla="*/ 2147483647 w 1753534"/>
              <a:gd name="T11" fmla="*/ 2147483647 h 709127"/>
              <a:gd name="T12" fmla="*/ 2147483647 w 1753534"/>
              <a:gd name="T13" fmla="*/ 2147483647 h 709127"/>
              <a:gd name="T14" fmla="*/ 2147483647 w 1753534"/>
              <a:gd name="T15" fmla="*/ 2147483647 h 709127"/>
              <a:gd name="T16" fmla="*/ 2147483647 w 1753534"/>
              <a:gd name="T17" fmla="*/ 2147483647 h 709127"/>
              <a:gd name="T18" fmla="*/ 2147483647 w 1753534"/>
              <a:gd name="T19" fmla="*/ 2147483647 h 709127"/>
              <a:gd name="T20" fmla="*/ 2147483647 w 1753534"/>
              <a:gd name="T21" fmla="*/ 2147483647 h 709127"/>
              <a:gd name="T22" fmla="*/ 2147483647 w 1753534"/>
              <a:gd name="T23" fmla="*/ 2147483647 h 709127"/>
              <a:gd name="T24" fmla="*/ 2147483647 w 1753534"/>
              <a:gd name="T25" fmla="*/ 2147483647 h 709127"/>
              <a:gd name="T26" fmla="*/ 2147483647 w 1753534"/>
              <a:gd name="T27" fmla="*/ 2147483647 h 709127"/>
              <a:gd name="T28" fmla="*/ 2147483647 w 1753534"/>
              <a:gd name="T29" fmla="*/ 2147483647 h 709127"/>
              <a:gd name="T30" fmla="*/ 2147483647 w 1753534"/>
              <a:gd name="T31" fmla="*/ 2147483647 h 709127"/>
              <a:gd name="T32" fmla="*/ 2147483647 w 1753534"/>
              <a:gd name="T33" fmla="*/ 2147483647 h 709127"/>
              <a:gd name="T34" fmla="*/ 2147483647 w 1753534"/>
              <a:gd name="T35" fmla="*/ 2147483647 h 709127"/>
              <a:gd name="T36" fmla="*/ 2147483647 w 1753534"/>
              <a:gd name="T37" fmla="*/ 2147483647 h 709127"/>
              <a:gd name="T38" fmla="*/ 2147483647 w 1753534"/>
              <a:gd name="T39" fmla="*/ 2147483647 h 709127"/>
              <a:gd name="T40" fmla="*/ 2147483647 w 1753534"/>
              <a:gd name="T41" fmla="*/ 2147483647 h 709127"/>
              <a:gd name="T42" fmla="*/ 2147483647 w 1753534"/>
              <a:gd name="T43" fmla="*/ 2147483647 h 709127"/>
              <a:gd name="T44" fmla="*/ 2147483647 w 1753534"/>
              <a:gd name="T45" fmla="*/ 2147483647 h 709127"/>
              <a:gd name="T46" fmla="*/ 2147483647 w 1753534"/>
              <a:gd name="T47" fmla="*/ 2147483647 h 709127"/>
              <a:gd name="T48" fmla="*/ 2147483647 w 1753534"/>
              <a:gd name="T49" fmla="*/ 2147483647 h 709127"/>
              <a:gd name="T50" fmla="*/ 2147483647 w 1753534"/>
              <a:gd name="T51" fmla="*/ 2147483647 h 709127"/>
              <a:gd name="T52" fmla="*/ 2147483647 w 1753534"/>
              <a:gd name="T53" fmla="*/ 2147483647 h 709127"/>
              <a:gd name="T54" fmla="*/ 2147483647 w 1753534"/>
              <a:gd name="T55" fmla="*/ 2147483647 h 709127"/>
              <a:gd name="T56" fmla="*/ 2147483647 w 1753534"/>
              <a:gd name="T57" fmla="*/ 2147483647 h 709127"/>
              <a:gd name="T58" fmla="*/ 2147483647 w 1753534"/>
              <a:gd name="T59" fmla="*/ 2147483647 h 709127"/>
              <a:gd name="T60" fmla="*/ 2147483647 w 1753534"/>
              <a:gd name="T61" fmla="*/ 2147483647 h 709127"/>
              <a:gd name="T62" fmla="*/ 2147483647 w 1753534"/>
              <a:gd name="T63" fmla="*/ 2147483647 h 709127"/>
              <a:gd name="T64" fmla="*/ 2147483647 w 1753534"/>
              <a:gd name="T65" fmla="*/ 2147483647 h 709127"/>
              <a:gd name="T66" fmla="*/ 2147483647 w 1753534"/>
              <a:gd name="T67" fmla="*/ 2147483647 h 709127"/>
              <a:gd name="T68" fmla="*/ 2147483647 w 1753534"/>
              <a:gd name="T69" fmla="*/ 2147483647 h 709127"/>
              <a:gd name="T70" fmla="*/ 2147483647 w 1753534"/>
              <a:gd name="T71" fmla="*/ 2147483647 h 709127"/>
              <a:gd name="T72" fmla="*/ 2147483647 w 1753534"/>
              <a:gd name="T73" fmla="*/ 2147483647 h 709127"/>
              <a:gd name="T74" fmla="*/ 2147483647 w 1753534"/>
              <a:gd name="T75" fmla="*/ 2147483647 h 709127"/>
              <a:gd name="T76" fmla="*/ 2147483647 w 1753534"/>
              <a:gd name="T77" fmla="*/ 2147483647 h 709127"/>
              <a:gd name="T78" fmla="*/ 2147483647 w 1753534"/>
              <a:gd name="T79" fmla="*/ 2147483647 h 709127"/>
              <a:gd name="T80" fmla="*/ 2147483647 w 1753534"/>
              <a:gd name="T81" fmla="*/ 2147483647 h 709127"/>
              <a:gd name="T82" fmla="*/ 2147483647 w 1753534"/>
              <a:gd name="T83" fmla="*/ 2147483647 h 709127"/>
              <a:gd name="T84" fmla="*/ 2147483647 w 1753534"/>
              <a:gd name="T85" fmla="*/ 2147483647 h 709127"/>
              <a:gd name="T86" fmla="*/ 2147483647 w 1753534"/>
              <a:gd name="T87" fmla="*/ 2147483647 h 709127"/>
              <a:gd name="T88" fmla="*/ 2147483647 w 1753534"/>
              <a:gd name="T89" fmla="*/ 2147483647 h 709127"/>
              <a:gd name="T90" fmla="*/ 2147483647 w 1753534"/>
              <a:gd name="T91" fmla="*/ 2147483647 h 709127"/>
              <a:gd name="T92" fmla="*/ 2147483647 w 1753534"/>
              <a:gd name="T93" fmla="*/ 2147483647 h 709127"/>
              <a:gd name="T94" fmla="*/ 2147483647 w 1753534"/>
              <a:gd name="T95" fmla="*/ 2147483647 h 709127"/>
              <a:gd name="T96" fmla="*/ 2147483647 w 1753534"/>
              <a:gd name="T97" fmla="*/ 2147483647 h 709127"/>
              <a:gd name="T98" fmla="*/ 2147483647 w 1753534"/>
              <a:gd name="T99" fmla="*/ 2147483647 h 709127"/>
              <a:gd name="T100" fmla="*/ 2147483647 w 1753534"/>
              <a:gd name="T101" fmla="*/ 2147483647 h 709127"/>
              <a:gd name="T102" fmla="*/ 2147483647 w 1753534"/>
              <a:gd name="T103" fmla="*/ 2147483647 h 709127"/>
              <a:gd name="T104" fmla="*/ 2147483647 w 1753534"/>
              <a:gd name="T105" fmla="*/ 2147483647 h 709127"/>
              <a:gd name="T106" fmla="*/ 2147483647 w 1753534"/>
              <a:gd name="T107" fmla="*/ 2147483647 h 709127"/>
              <a:gd name="T108" fmla="*/ 2147483647 w 1753534"/>
              <a:gd name="T109" fmla="*/ 2147483647 h 7091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53534"/>
              <a:gd name="T166" fmla="*/ 0 h 709127"/>
              <a:gd name="T167" fmla="*/ 1753534 w 1753534"/>
              <a:gd name="T168" fmla="*/ 709127 h 7091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53534" h="709127">
                <a:moveTo>
                  <a:pt x="299896" y="46653"/>
                </a:moveTo>
                <a:cubicBezTo>
                  <a:pt x="284345" y="46653"/>
                  <a:pt x="283439" y="25070"/>
                  <a:pt x="271904" y="18662"/>
                </a:cubicBezTo>
                <a:cubicBezTo>
                  <a:pt x="254709" y="9109"/>
                  <a:pt x="215920" y="0"/>
                  <a:pt x="215920" y="0"/>
                </a:cubicBezTo>
                <a:cubicBezTo>
                  <a:pt x="172377" y="3110"/>
                  <a:pt x="128198" y="1286"/>
                  <a:pt x="85292" y="9331"/>
                </a:cubicBezTo>
                <a:cubicBezTo>
                  <a:pt x="76646" y="10952"/>
                  <a:pt x="70564" y="20124"/>
                  <a:pt x="66630" y="27992"/>
                </a:cubicBezTo>
                <a:cubicBezTo>
                  <a:pt x="0" y="161250"/>
                  <a:pt x="84205" y="29621"/>
                  <a:pt x="29308" y="111968"/>
                </a:cubicBezTo>
                <a:cubicBezTo>
                  <a:pt x="32626" y="151787"/>
                  <a:pt x="13739" y="216460"/>
                  <a:pt x="57300" y="242596"/>
                </a:cubicBezTo>
                <a:cubicBezTo>
                  <a:pt x="65734" y="247656"/>
                  <a:pt x="75961" y="248817"/>
                  <a:pt x="85292" y="251927"/>
                </a:cubicBezTo>
                <a:cubicBezTo>
                  <a:pt x="120328" y="392080"/>
                  <a:pt x="67305" y="168927"/>
                  <a:pt x="103953" y="559837"/>
                </a:cubicBezTo>
                <a:cubicBezTo>
                  <a:pt x="105197" y="573107"/>
                  <a:pt x="143792" y="610143"/>
                  <a:pt x="150606" y="615821"/>
                </a:cubicBezTo>
                <a:cubicBezTo>
                  <a:pt x="180178" y="640464"/>
                  <a:pt x="193897" y="639581"/>
                  <a:pt x="234581" y="653143"/>
                </a:cubicBezTo>
                <a:cubicBezTo>
                  <a:pt x="243912" y="656253"/>
                  <a:pt x="254389" y="657018"/>
                  <a:pt x="262573" y="662474"/>
                </a:cubicBezTo>
                <a:cubicBezTo>
                  <a:pt x="298749" y="686591"/>
                  <a:pt x="279926" y="677589"/>
                  <a:pt x="318557" y="690466"/>
                </a:cubicBezTo>
                <a:cubicBezTo>
                  <a:pt x="355879" y="687356"/>
                  <a:pt x="393301" y="685271"/>
                  <a:pt x="430524" y="681135"/>
                </a:cubicBezTo>
                <a:cubicBezTo>
                  <a:pt x="449327" y="679046"/>
                  <a:pt x="467589" y="671804"/>
                  <a:pt x="486508" y="671804"/>
                </a:cubicBezTo>
                <a:cubicBezTo>
                  <a:pt x="592301" y="671804"/>
                  <a:pt x="698002" y="678025"/>
                  <a:pt x="803749" y="681135"/>
                </a:cubicBezTo>
                <a:cubicBezTo>
                  <a:pt x="813079" y="684245"/>
                  <a:pt x="822251" y="687878"/>
                  <a:pt x="831740" y="690466"/>
                </a:cubicBezTo>
                <a:cubicBezTo>
                  <a:pt x="856484" y="697214"/>
                  <a:pt x="906385" y="709127"/>
                  <a:pt x="906385" y="709127"/>
                </a:cubicBezTo>
                <a:cubicBezTo>
                  <a:pt x="949928" y="706017"/>
                  <a:pt x="994024" y="707382"/>
                  <a:pt x="1037014" y="699796"/>
                </a:cubicBezTo>
                <a:cubicBezTo>
                  <a:pt x="1048057" y="697847"/>
                  <a:pt x="1054759" y="685689"/>
                  <a:pt x="1065006" y="681135"/>
                </a:cubicBezTo>
                <a:cubicBezTo>
                  <a:pt x="1082981" y="673146"/>
                  <a:pt x="1103395" y="671271"/>
                  <a:pt x="1120989" y="662474"/>
                </a:cubicBezTo>
                <a:cubicBezTo>
                  <a:pt x="1169782" y="638078"/>
                  <a:pt x="1144818" y="647187"/>
                  <a:pt x="1195634" y="634482"/>
                </a:cubicBezTo>
                <a:cubicBezTo>
                  <a:pt x="1216359" y="613758"/>
                  <a:pt x="1242149" y="585530"/>
                  <a:pt x="1270279" y="578498"/>
                </a:cubicBezTo>
                <a:lnTo>
                  <a:pt x="1307602" y="569168"/>
                </a:lnTo>
                <a:cubicBezTo>
                  <a:pt x="1316933" y="562948"/>
                  <a:pt x="1325287" y="554924"/>
                  <a:pt x="1335594" y="550507"/>
                </a:cubicBezTo>
                <a:cubicBezTo>
                  <a:pt x="1347381" y="545455"/>
                  <a:pt x="1360341" y="543691"/>
                  <a:pt x="1372916" y="541176"/>
                </a:cubicBezTo>
                <a:cubicBezTo>
                  <a:pt x="1472564" y="521246"/>
                  <a:pt x="1512050" y="528230"/>
                  <a:pt x="1643504" y="522515"/>
                </a:cubicBezTo>
                <a:cubicBezTo>
                  <a:pt x="1652835" y="519405"/>
                  <a:pt x="1662039" y="515886"/>
                  <a:pt x="1671496" y="513184"/>
                </a:cubicBezTo>
                <a:cubicBezTo>
                  <a:pt x="1753534" y="489743"/>
                  <a:pt x="1669674" y="516900"/>
                  <a:pt x="1736810" y="494523"/>
                </a:cubicBezTo>
                <a:cubicBezTo>
                  <a:pt x="1749758" y="455676"/>
                  <a:pt x="1750321" y="469419"/>
                  <a:pt x="1736810" y="419878"/>
                </a:cubicBezTo>
                <a:cubicBezTo>
                  <a:pt x="1731634" y="400900"/>
                  <a:pt x="1732059" y="377803"/>
                  <a:pt x="1718149" y="363894"/>
                </a:cubicBezTo>
                <a:cubicBezTo>
                  <a:pt x="1703101" y="348847"/>
                  <a:pt x="1692092" y="335399"/>
                  <a:pt x="1671496" y="326572"/>
                </a:cubicBezTo>
                <a:cubicBezTo>
                  <a:pt x="1659709" y="321520"/>
                  <a:pt x="1646180" y="321744"/>
                  <a:pt x="1634173" y="317241"/>
                </a:cubicBezTo>
                <a:cubicBezTo>
                  <a:pt x="1621150" y="312357"/>
                  <a:pt x="1610522" y="301143"/>
                  <a:pt x="1596851" y="298580"/>
                </a:cubicBezTo>
                <a:cubicBezTo>
                  <a:pt x="1560040" y="291678"/>
                  <a:pt x="1522206" y="292359"/>
                  <a:pt x="1484883" y="289249"/>
                </a:cubicBezTo>
                <a:cubicBezTo>
                  <a:pt x="1475553" y="286139"/>
                  <a:pt x="1466349" y="282621"/>
                  <a:pt x="1456892" y="279919"/>
                </a:cubicBezTo>
                <a:cubicBezTo>
                  <a:pt x="1433230" y="273159"/>
                  <a:pt x="1413939" y="270842"/>
                  <a:pt x="1391577" y="261258"/>
                </a:cubicBezTo>
                <a:cubicBezTo>
                  <a:pt x="1378792" y="255779"/>
                  <a:pt x="1366182" y="249752"/>
                  <a:pt x="1354255" y="242596"/>
                </a:cubicBezTo>
                <a:cubicBezTo>
                  <a:pt x="1335023" y="231057"/>
                  <a:pt x="1319548" y="212367"/>
                  <a:pt x="1298271" y="205274"/>
                </a:cubicBezTo>
                <a:cubicBezTo>
                  <a:pt x="1259640" y="192397"/>
                  <a:pt x="1278463" y="201399"/>
                  <a:pt x="1242287" y="177282"/>
                </a:cubicBezTo>
                <a:cubicBezTo>
                  <a:pt x="1236067" y="167951"/>
                  <a:pt x="1232065" y="156675"/>
                  <a:pt x="1223626" y="149290"/>
                </a:cubicBezTo>
                <a:cubicBezTo>
                  <a:pt x="1206747" y="134521"/>
                  <a:pt x="1186304" y="124409"/>
                  <a:pt x="1167643" y="111968"/>
                </a:cubicBezTo>
                <a:cubicBezTo>
                  <a:pt x="1158312" y="105748"/>
                  <a:pt x="1150530" y="96027"/>
                  <a:pt x="1139651" y="93307"/>
                </a:cubicBezTo>
                <a:lnTo>
                  <a:pt x="1102328" y="83976"/>
                </a:lnTo>
                <a:cubicBezTo>
                  <a:pt x="1024573" y="87086"/>
                  <a:pt x="946682" y="87763"/>
                  <a:pt x="869063" y="93307"/>
                </a:cubicBezTo>
                <a:cubicBezTo>
                  <a:pt x="859253" y="94008"/>
                  <a:pt x="850528" y="99935"/>
                  <a:pt x="841071" y="102637"/>
                </a:cubicBezTo>
                <a:cubicBezTo>
                  <a:pt x="759059" y="126069"/>
                  <a:pt x="842872" y="98928"/>
                  <a:pt x="775757" y="121298"/>
                </a:cubicBezTo>
                <a:cubicBezTo>
                  <a:pt x="732214" y="118188"/>
                  <a:pt x="688483" y="117068"/>
                  <a:pt x="645128" y="111968"/>
                </a:cubicBezTo>
                <a:cubicBezTo>
                  <a:pt x="635360" y="110819"/>
                  <a:pt x="626593" y="105339"/>
                  <a:pt x="617136" y="102637"/>
                </a:cubicBezTo>
                <a:cubicBezTo>
                  <a:pt x="604806" y="99114"/>
                  <a:pt x="592255" y="96417"/>
                  <a:pt x="579814" y="93307"/>
                </a:cubicBezTo>
                <a:cubicBezTo>
                  <a:pt x="570483" y="87086"/>
                  <a:pt x="561852" y="79660"/>
                  <a:pt x="551822" y="74645"/>
                </a:cubicBezTo>
                <a:cubicBezTo>
                  <a:pt x="543025" y="70247"/>
                  <a:pt x="531698" y="71216"/>
                  <a:pt x="523830" y="65315"/>
                </a:cubicBezTo>
                <a:cubicBezTo>
                  <a:pt x="438055" y="984"/>
                  <a:pt x="512427" y="30412"/>
                  <a:pt x="449185" y="9331"/>
                </a:cubicBezTo>
                <a:cubicBezTo>
                  <a:pt x="421193" y="12441"/>
                  <a:pt x="393091" y="14679"/>
                  <a:pt x="365210" y="18662"/>
                </a:cubicBezTo>
                <a:cubicBezTo>
                  <a:pt x="287091" y="29822"/>
                  <a:pt x="315447" y="46653"/>
                  <a:pt x="299896" y="46653"/>
                </a:cubicBezTo>
                <a:close/>
              </a:path>
            </a:pathLst>
          </a:cu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endParaRPr lang="ru-RU"/>
          </a:p>
        </p:txBody>
      </p:sp>
      <p:sp>
        <p:nvSpPr>
          <p:cNvPr id="34833" name="Полилиния 37"/>
          <p:cNvSpPr>
            <a:spLocks noChangeArrowheads="1"/>
          </p:cNvSpPr>
          <p:nvPr/>
        </p:nvSpPr>
        <p:spPr bwMode="auto">
          <a:xfrm>
            <a:off x="11041063" y="5616575"/>
            <a:ext cx="1422400" cy="3568700"/>
          </a:xfrm>
          <a:custGeom>
            <a:avLst/>
            <a:gdLst>
              <a:gd name="T0" fmla="*/ 12821776 w 1015549"/>
              <a:gd name="T1" fmla="*/ 36452331 h 2548200"/>
              <a:gd name="T2" fmla="*/ 11578071 w 1015549"/>
              <a:gd name="T3" fmla="*/ 36728505 h 2548200"/>
              <a:gd name="T4" fmla="*/ 7846939 w 1015549"/>
              <a:gd name="T5" fmla="*/ 37695014 h 2548200"/>
              <a:gd name="T6" fmla="*/ 5774088 w 1015549"/>
              <a:gd name="T7" fmla="*/ 37280809 h 2548200"/>
              <a:gd name="T8" fmla="*/ 4115809 w 1015549"/>
              <a:gd name="T9" fmla="*/ 35485799 h 2548200"/>
              <a:gd name="T10" fmla="*/ 3286658 w 1015549"/>
              <a:gd name="T11" fmla="*/ 33966963 h 2548200"/>
              <a:gd name="T12" fmla="*/ 2595712 w 1015549"/>
              <a:gd name="T13" fmla="*/ 32724213 h 2548200"/>
              <a:gd name="T14" fmla="*/ 3010284 w 1015549"/>
              <a:gd name="T15" fmla="*/ 30791194 h 2548200"/>
              <a:gd name="T16" fmla="*/ 3148472 w 1015549"/>
              <a:gd name="T17" fmla="*/ 22782705 h 2548200"/>
              <a:gd name="T18" fmla="*/ 2733906 w 1015549"/>
              <a:gd name="T19" fmla="*/ 21263892 h 2548200"/>
              <a:gd name="T20" fmla="*/ 2457523 w 1015549"/>
              <a:gd name="T21" fmla="*/ 20297327 h 2548200"/>
              <a:gd name="T22" fmla="*/ 1904773 w 1015549"/>
              <a:gd name="T23" fmla="*/ 19330795 h 2548200"/>
              <a:gd name="T24" fmla="*/ 2319336 w 1015549"/>
              <a:gd name="T25" fmla="*/ 16983493 h 2548200"/>
              <a:gd name="T26" fmla="*/ 1904773 w 1015549"/>
              <a:gd name="T27" fmla="*/ 14912331 h 2548200"/>
              <a:gd name="T28" fmla="*/ 1490202 w 1015549"/>
              <a:gd name="T29" fmla="*/ 14083876 h 2548200"/>
              <a:gd name="T30" fmla="*/ 661040 w 1015549"/>
              <a:gd name="T31" fmla="*/ 12979257 h 2548200"/>
              <a:gd name="T32" fmla="*/ 522870 w 1015549"/>
              <a:gd name="T33" fmla="*/ 9389257 h 2548200"/>
              <a:gd name="T34" fmla="*/ 1490202 w 1015549"/>
              <a:gd name="T35" fmla="*/ 8284633 h 2548200"/>
              <a:gd name="T36" fmla="*/ 2733906 w 1015549"/>
              <a:gd name="T37" fmla="*/ 7041932 h 2548200"/>
              <a:gd name="T38" fmla="*/ 5912283 w 1015549"/>
              <a:gd name="T39" fmla="*/ 6489628 h 2548200"/>
              <a:gd name="T40" fmla="*/ 7708754 w 1015549"/>
              <a:gd name="T41" fmla="*/ 5385014 h 2548200"/>
              <a:gd name="T42" fmla="*/ 9643427 w 1015549"/>
              <a:gd name="T43" fmla="*/ 3175773 h 2548200"/>
              <a:gd name="T44" fmla="*/ 10610729 w 1015549"/>
              <a:gd name="T45" fmla="*/ 2347318 h 2548200"/>
              <a:gd name="T46" fmla="*/ 12130821 w 1015549"/>
              <a:gd name="T47" fmla="*/ 1656943 h 2548200"/>
              <a:gd name="T48" fmla="*/ 12959978 w 1015549"/>
              <a:gd name="T49" fmla="*/ 414234 h 2548200"/>
              <a:gd name="T50" fmla="*/ 13927303 w 1015549"/>
              <a:gd name="T51" fmla="*/ 138080 h 2548200"/>
              <a:gd name="T52" fmla="*/ 14480044 w 1015549"/>
              <a:gd name="T53" fmla="*/ 690393 h 2548200"/>
              <a:gd name="T54" fmla="*/ 15032808 w 1015549"/>
              <a:gd name="T55" fmla="*/ 1794998 h 2548200"/>
              <a:gd name="T56" fmla="*/ 14480044 w 1015549"/>
              <a:gd name="T57" fmla="*/ 8836942 h 2548200"/>
              <a:gd name="T58" fmla="*/ 14756437 w 1015549"/>
              <a:gd name="T59" fmla="*/ 14774255 h 2548200"/>
              <a:gd name="T60" fmla="*/ 14480044 w 1015549"/>
              <a:gd name="T61" fmla="*/ 31067346 h 2548200"/>
              <a:gd name="T62" fmla="*/ 14065494 w 1015549"/>
              <a:gd name="T63" fmla="*/ 32586137 h 2548200"/>
              <a:gd name="T64" fmla="*/ 13650921 w 1015549"/>
              <a:gd name="T65" fmla="*/ 35623897 h 2548200"/>
              <a:gd name="T66" fmla="*/ 13236348 w 1015549"/>
              <a:gd name="T67" fmla="*/ 36314232 h 25482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15549"/>
              <a:gd name="T103" fmla="*/ 0 h 2548200"/>
              <a:gd name="T104" fmla="*/ 1015549 w 1015549"/>
              <a:gd name="T105" fmla="*/ 2548200 h 25482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15549" h="2548200">
                <a:moveTo>
                  <a:pt x="893720" y="2453951"/>
                </a:moveTo>
                <a:cubicBezTo>
                  <a:pt x="887500" y="2458616"/>
                  <a:pt x="875270" y="2460896"/>
                  <a:pt x="865728" y="2463282"/>
                </a:cubicBezTo>
                <a:cubicBezTo>
                  <a:pt x="850343" y="2467129"/>
                  <a:pt x="834556" y="2469173"/>
                  <a:pt x="819075" y="2472613"/>
                </a:cubicBezTo>
                <a:cubicBezTo>
                  <a:pt x="806557" y="2475395"/>
                  <a:pt x="794194" y="2478833"/>
                  <a:pt x="781753" y="2481943"/>
                </a:cubicBezTo>
                <a:cubicBezTo>
                  <a:pt x="766202" y="2491274"/>
                  <a:pt x="751769" y="2502791"/>
                  <a:pt x="735100" y="2509935"/>
                </a:cubicBezTo>
                <a:cubicBezTo>
                  <a:pt x="645815" y="2548200"/>
                  <a:pt x="634966" y="2539170"/>
                  <a:pt x="529826" y="2547257"/>
                </a:cubicBezTo>
                <a:cubicBezTo>
                  <a:pt x="492504" y="2544147"/>
                  <a:pt x="454583" y="2545272"/>
                  <a:pt x="417859" y="2537927"/>
                </a:cubicBezTo>
                <a:cubicBezTo>
                  <a:pt x="406863" y="2535728"/>
                  <a:pt x="398306" y="2526650"/>
                  <a:pt x="389867" y="2519266"/>
                </a:cubicBezTo>
                <a:cubicBezTo>
                  <a:pt x="302529" y="2442846"/>
                  <a:pt x="378215" y="2495948"/>
                  <a:pt x="315222" y="2453951"/>
                </a:cubicBezTo>
                <a:cubicBezTo>
                  <a:pt x="302781" y="2435290"/>
                  <a:pt x="293759" y="2413827"/>
                  <a:pt x="277900" y="2397968"/>
                </a:cubicBezTo>
                <a:cubicBezTo>
                  <a:pt x="251309" y="2371377"/>
                  <a:pt x="264118" y="2386626"/>
                  <a:pt x="240577" y="2351315"/>
                </a:cubicBezTo>
                <a:cubicBezTo>
                  <a:pt x="234357" y="2332654"/>
                  <a:pt x="232827" y="2311698"/>
                  <a:pt x="221916" y="2295331"/>
                </a:cubicBezTo>
                <a:cubicBezTo>
                  <a:pt x="215696" y="2286000"/>
                  <a:pt x="208270" y="2277369"/>
                  <a:pt x="203255" y="2267339"/>
                </a:cubicBezTo>
                <a:cubicBezTo>
                  <a:pt x="164624" y="2190078"/>
                  <a:pt x="228743" y="2291576"/>
                  <a:pt x="175263" y="2211355"/>
                </a:cubicBezTo>
                <a:cubicBezTo>
                  <a:pt x="178373" y="2180253"/>
                  <a:pt x="178045" y="2148612"/>
                  <a:pt x="184594" y="2118049"/>
                </a:cubicBezTo>
                <a:cubicBezTo>
                  <a:pt x="187508" y="2104449"/>
                  <a:pt x="197776" y="2093512"/>
                  <a:pt x="203255" y="2080727"/>
                </a:cubicBezTo>
                <a:cubicBezTo>
                  <a:pt x="207129" y="2071687"/>
                  <a:pt x="209475" y="2062066"/>
                  <a:pt x="212585" y="2052735"/>
                </a:cubicBezTo>
                <a:cubicBezTo>
                  <a:pt x="242109" y="1846076"/>
                  <a:pt x="228656" y="1965437"/>
                  <a:pt x="212585" y="1539551"/>
                </a:cubicBezTo>
                <a:cubicBezTo>
                  <a:pt x="211987" y="1523703"/>
                  <a:pt x="207428" y="1508198"/>
                  <a:pt x="203255" y="1492898"/>
                </a:cubicBezTo>
                <a:cubicBezTo>
                  <a:pt x="198079" y="1473921"/>
                  <a:pt x="190814" y="1455576"/>
                  <a:pt x="184594" y="1436915"/>
                </a:cubicBezTo>
                <a:cubicBezTo>
                  <a:pt x="181484" y="1427584"/>
                  <a:pt x="177649" y="1418465"/>
                  <a:pt x="175263" y="1408923"/>
                </a:cubicBezTo>
                <a:cubicBezTo>
                  <a:pt x="172153" y="1396482"/>
                  <a:pt x="170984" y="1383387"/>
                  <a:pt x="165932" y="1371600"/>
                </a:cubicBezTo>
                <a:cubicBezTo>
                  <a:pt x="161515" y="1361293"/>
                  <a:pt x="152835" y="1353345"/>
                  <a:pt x="147271" y="1343608"/>
                </a:cubicBezTo>
                <a:cubicBezTo>
                  <a:pt x="140370" y="1331532"/>
                  <a:pt x="134830" y="1318727"/>
                  <a:pt x="128610" y="1306286"/>
                </a:cubicBezTo>
                <a:cubicBezTo>
                  <a:pt x="131720" y="1275184"/>
                  <a:pt x="133521" y="1243923"/>
                  <a:pt x="137941" y="1212980"/>
                </a:cubicBezTo>
                <a:cubicBezTo>
                  <a:pt x="140871" y="1192469"/>
                  <a:pt x="149953" y="1167611"/>
                  <a:pt x="156602" y="1147666"/>
                </a:cubicBezTo>
                <a:cubicBezTo>
                  <a:pt x="153492" y="1107233"/>
                  <a:pt x="155224" y="1066133"/>
                  <a:pt x="147271" y="1026368"/>
                </a:cubicBezTo>
                <a:cubicBezTo>
                  <a:pt x="145546" y="1017742"/>
                  <a:pt x="133136" y="1015249"/>
                  <a:pt x="128610" y="1007706"/>
                </a:cubicBezTo>
                <a:cubicBezTo>
                  <a:pt x="123550" y="999272"/>
                  <a:pt x="123677" y="988512"/>
                  <a:pt x="119279" y="979715"/>
                </a:cubicBezTo>
                <a:cubicBezTo>
                  <a:pt x="114264" y="969685"/>
                  <a:pt x="105633" y="961753"/>
                  <a:pt x="100618" y="951723"/>
                </a:cubicBezTo>
                <a:cubicBezTo>
                  <a:pt x="85441" y="921370"/>
                  <a:pt x="99364" y="922477"/>
                  <a:pt x="72626" y="895739"/>
                </a:cubicBezTo>
                <a:cubicBezTo>
                  <a:pt x="64697" y="887810"/>
                  <a:pt x="53965" y="883298"/>
                  <a:pt x="44634" y="877078"/>
                </a:cubicBezTo>
                <a:cubicBezTo>
                  <a:pt x="36801" y="865328"/>
                  <a:pt x="7988" y="824616"/>
                  <a:pt x="7312" y="811764"/>
                </a:cubicBezTo>
                <a:cubicBezTo>
                  <a:pt x="3224" y="734085"/>
                  <a:pt x="0" y="690969"/>
                  <a:pt x="35304" y="634482"/>
                </a:cubicBezTo>
                <a:cubicBezTo>
                  <a:pt x="43546" y="621295"/>
                  <a:pt x="53055" y="608862"/>
                  <a:pt x="63296" y="597159"/>
                </a:cubicBezTo>
                <a:cubicBezTo>
                  <a:pt x="74882" y="583918"/>
                  <a:pt x="89627" y="573575"/>
                  <a:pt x="100618" y="559837"/>
                </a:cubicBezTo>
                <a:cubicBezTo>
                  <a:pt x="155063" y="491781"/>
                  <a:pt x="111548" y="512650"/>
                  <a:pt x="165932" y="494523"/>
                </a:cubicBezTo>
                <a:cubicBezTo>
                  <a:pt x="172153" y="488302"/>
                  <a:pt x="176725" y="479795"/>
                  <a:pt x="184594" y="475861"/>
                </a:cubicBezTo>
                <a:cubicBezTo>
                  <a:pt x="241838" y="447238"/>
                  <a:pt x="297675" y="452808"/>
                  <a:pt x="361875" y="447870"/>
                </a:cubicBezTo>
                <a:cubicBezTo>
                  <a:pt x="374316" y="444760"/>
                  <a:pt x="386679" y="441321"/>
                  <a:pt x="399198" y="438539"/>
                </a:cubicBezTo>
                <a:cubicBezTo>
                  <a:pt x="440219" y="429423"/>
                  <a:pt x="444413" y="436298"/>
                  <a:pt x="473843" y="410547"/>
                </a:cubicBezTo>
                <a:cubicBezTo>
                  <a:pt x="490394" y="396065"/>
                  <a:pt x="508297" y="382193"/>
                  <a:pt x="520496" y="363894"/>
                </a:cubicBezTo>
                <a:cubicBezTo>
                  <a:pt x="564038" y="298579"/>
                  <a:pt x="539157" y="320351"/>
                  <a:pt x="585810" y="289249"/>
                </a:cubicBezTo>
                <a:cubicBezTo>
                  <a:pt x="629353" y="223935"/>
                  <a:pt x="604471" y="245707"/>
                  <a:pt x="651124" y="214604"/>
                </a:cubicBezTo>
                <a:cubicBezTo>
                  <a:pt x="659600" y="201890"/>
                  <a:pt x="673674" y="176815"/>
                  <a:pt x="688447" y="167951"/>
                </a:cubicBezTo>
                <a:cubicBezTo>
                  <a:pt x="696880" y="162891"/>
                  <a:pt x="707108" y="161731"/>
                  <a:pt x="716438" y="158621"/>
                </a:cubicBezTo>
                <a:cubicBezTo>
                  <a:pt x="749009" y="126050"/>
                  <a:pt x="726755" y="142740"/>
                  <a:pt x="791083" y="121298"/>
                </a:cubicBezTo>
                <a:lnTo>
                  <a:pt x="819075" y="111968"/>
                </a:lnTo>
                <a:cubicBezTo>
                  <a:pt x="825295" y="105747"/>
                  <a:pt x="832240" y="100175"/>
                  <a:pt x="837736" y="93306"/>
                </a:cubicBezTo>
                <a:cubicBezTo>
                  <a:pt x="852157" y="75280"/>
                  <a:pt x="866214" y="48630"/>
                  <a:pt x="875059" y="27992"/>
                </a:cubicBezTo>
                <a:cubicBezTo>
                  <a:pt x="878933" y="18952"/>
                  <a:pt x="881280" y="9331"/>
                  <a:pt x="884390" y="0"/>
                </a:cubicBezTo>
                <a:cubicBezTo>
                  <a:pt x="903051" y="3110"/>
                  <a:pt x="921905" y="5227"/>
                  <a:pt x="940373" y="9331"/>
                </a:cubicBezTo>
                <a:cubicBezTo>
                  <a:pt x="949974" y="11465"/>
                  <a:pt x="961410" y="11706"/>
                  <a:pt x="968365" y="18661"/>
                </a:cubicBezTo>
                <a:cubicBezTo>
                  <a:pt x="975320" y="25616"/>
                  <a:pt x="972636" y="38219"/>
                  <a:pt x="977696" y="46653"/>
                </a:cubicBezTo>
                <a:cubicBezTo>
                  <a:pt x="982222" y="54196"/>
                  <a:pt x="990137" y="59094"/>
                  <a:pt x="996357" y="65315"/>
                </a:cubicBezTo>
                <a:cubicBezTo>
                  <a:pt x="1002577" y="83976"/>
                  <a:pt x="1015549" y="101635"/>
                  <a:pt x="1015018" y="121298"/>
                </a:cubicBezTo>
                <a:cubicBezTo>
                  <a:pt x="1011908" y="236376"/>
                  <a:pt x="1013020" y="351645"/>
                  <a:pt x="1005687" y="466531"/>
                </a:cubicBezTo>
                <a:cubicBezTo>
                  <a:pt x="1003872" y="494963"/>
                  <a:pt x="986891" y="560378"/>
                  <a:pt x="977696" y="597159"/>
                </a:cubicBezTo>
                <a:cubicBezTo>
                  <a:pt x="980806" y="721567"/>
                  <a:pt x="981244" y="846071"/>
                  <a:pt x="987026" y="970384"/>
                </a:cubicBezTo>
                <a:cubicBezTo>
                  <a:pt x="987483" y="980209"/>
                  <a:pt x="996357" y="988541"/>
                  <a:pt x="996357" y="998376"/>
                </a:cubicBezTo>
                <a:cubicBezTo>
                  <a:pt x="996357" y="1356063"/>
                  <a:pt x="993088" y="1713761"/>
                  <a:pt x="987026" y="2071396"/>
                </a:cubicBezTo>
                <a:cubicBezTo>
                  <a:pt x="986859" y="2081230"/>
                  <a:pt x="980284" y="2089899"/>
                  <a:pt x="977696" y="2099388"/>
                </a:cubicBezTo>
                <a:cubicBezTo>
                  <a:pt x="970948" y="2124132"/>
                  <a:pt x="967144" y="2149701"/>
                  <a:pt x="959034" y="2174033"/>
                </a:cubicBezTo>
                <a:cubicBezTo>
                  <a:pt x="955924" y="2183364"/>
                  <a:pt x="952406" y="2192568"/>
                  <a:pt x="949704" y="2202025"/>
                </a:cubicBezTo>
                <a:cubicBezTo>
                  <a:pt x="926272" y="2284037"/>
                  <a:pt x="953413" y="2200224"/>
                  <a:pt x="931043" y="2267339"/>
                </a:cubicBezTo>
                <a:cubicBezTo>
                  <a:pt x="927933" y="2313992"/>
                  <a:pt x="929399" y="2361178"/>
                  <a:pt x="921712" y="2407298"/>
                </a:cubicBezTo>
                <a:cubicBezTo>
                  <a:pt x="919868" y="2418359"/>
                  <a:pt x="911808" y="2428285"/>
                  <a:pt x="903051" y="2435290"/>
                </a:cubicBezTo>
                <a:cubicBezTo>
                  <a:pt x="872109" y="2460044"/>
                  <a:pt x="899940" y="2449286"/>
                  <a:pt x="893720" y="2453951"/>
                </a:cubicBezTo>
                <a:close/>
              </a:path>
            </a:pathLst>
          </a:cu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endParaRPr lang="ru-RU"/>
          </a:p>
        </p:txBody>
      </p:sp>
      <p:sp>
        <p:nvSpPr>
          <p:cNvPr id="34834" name="Полилиния 39"/>
          <p:cNvSpPr>
            <a:spLocks noChangeArrowheads="1"/>
          </p:cNvSpPr>
          <p:nvPr/>
        </p:nvSpPr>
        <p:spPr bwMode="auto">
          <a:xfrm>
            <a:off x="4662488" y="7512050"/>
            <a:ext cx="4271962" cy="1801813"/>
          </a:xfrm>
          <a:custGeom>
            <a:avLst/>
            <a:gdLst>
              <a:gd name="T0" fmla="*/ 35278105 w 3051110"/>
              <a:gd name="T1" fmla="*/ 17535753 h 1286404"/>
              <a:gd name="T2" fmla="*/ 38447648 w 3051110"/>
              <a:gd name="T3" fmla="*/ 16844657 h 1286404"/>
              <a:gd name="T4" fmla="*/ 40652511 w 3051110"/>
              <a:gd name="T5" fmla="*/ 16153561 h 1286404"/>
              <a:gd name="T6" fmla="*/ 41892783 w 3051110"/>
              <a:gd name="T7" fmla="*/ 15738910 h 1286404"/>
              <a:gd name="T8" fmla="*/ 42995169 w 3051110"/>
              <a:gd name="T9" fmla="*/ 14771381 h 1286404"/>
              <a:gd name="T10" fmla="*/ 43959827 w 3051110"/>
              <a:gd name="T11" fmla="*/ 13665622 h 1286404"/>
              <a:gd name="T12" fmla="*/ 44648872 w 3051110"/>
              <a:gd name="T13" fmla="*/ 11592309 h 1286404"/>
              <a:gd name="T14" fmla="*/ 44924485 w 3051110"/>
              <a:gd name="T15" fmla="*/ 9519033 h 1286404"/>
              <a:gd name="T16" fmla="*/ 43822032 w 3051110"/>
              <a:gd name="T17" fmla="*/ 8275058 h 1286404"/>
              <a:gd name="T18" fmla="*/ 43132987 w 3051110"/>
              <a:gd name="T19" fmla="*/ 7307522 h 1286404"/>
              <a:gd name="T20" fmla="*/ 43546373 w 3051110"/>
              <a:gd name="T21" fmla="*/ 5372464 h 1286404"/>
              <a:gd name="T22" fmla="*/ 42306191 w 3051110"/>
              <a:gd name="T23" fmla="*/ 3022751 h 1286404"/>
              <a:gd name="T24" fmla="*/ 41065920 w 3051110"/>
              <a:gd name="T25" fmla="*/ 2193424 h 1286404"/>
              <a:gd name="T26" fmla="*/ 40101306 w 3051110"/>
              <a:gd name="T27" fmla="*/ 1640531 h 1286404"/>
              <a:gd name="T28" fmla="*/ 38585466 w 3051110"/>
              <a:gd name="T29" fmla="*/ 1087672 h 1286404"/>
              <a:gd name="T30" fmla="*/ 36793968 w 3051110"/>
              <a:gd name="T31" fmla="*/ 396576 h 1286404"/>
              <a:gd name="T32" fmla="*/ 31143971 w 3051110"/>
              <a:gd name="T33" fmla="*/ 258342 h 1286404"/>
              <a:gd name="T34" fmla="*/ 28801290 w 3051110"/>
              <a:gd name="T35" fmla="*/ 1364108 h 1286404"/>
              <a:gd name="T36" fmla="*/ 27561018 w 3051110"/>
              <a:gd name="T37" fmla="*/ 3022751 h 1286404"/>
              <a:gd name="T38" fmla="*/ 27009836 w 3051110"/>
              <a:gd name="T39" fmla="*/ 3990272 h 1286404"/>
              <a:gd name="T40" fmla="*/ 25769542 w 3051110"/>
              <a:gd name="T41" fmla="*/ 6063564 h 1286404"/>
              <a:gd name="T42" fmla="*/ 25080520 w 3051110"/>
              <a:gd name="T43" fmla="*/ 6892871 h 1286404"/>
              <a:gd name="T44" fmla="*/ 23978089 w 3051110"/>
              <a:gd name="T45" fmla="*/ 7860407 h 1286404"/>
              <a:gd name="T46" fmla="*/ 23013458 w 3051110"/>
              <a:gd name="T47" fmla="*/ 8413286 h 1286404"/>
              <a:gd name="T48" fmla="*/ 21497618 w 3051110"/>
              <a:gd name="T49" fmla="*/ 8966154 h 1286404"/>
              <a:gd name="T50" fmla="*/ 20532971 w 3051110"/>
              <a:gd name="T51" fmla="*/ 9380827 h 1286404"/>
              <a:gd name="T52" fmla="*/ 19430517 w 3051110"/>
              <a:gd name="T53" fmla="*/ 9795489 h 1286404"/>
              <a:gd name="T54" fmla="*/ 17914666 w 3051110"/>
              <a:gd name="T55" fmla="*/ 10348346 h 1286404"/>
              <a:gd name="T56" fmla="*/ 16398814 w 3051110"/>
              <a:gd name="T57" fmla="*/ 11039436 h 1286404"/>
              <a:gd name="T58" fmla="*/ 15158588 w 3051110"/>
              <a:gd name="T59" fmla="*/ 11868769 h 1286404"/>
              <a:gd name="T60" fmla="*/ 14331747 w 3051110"/>
              <a:gd name="T61" fmla="*/ 12559853 h 1286404"/>
              <a:gd name="T62" fmla="*/ 13504918 w 3051110"/>
              <a:gd name="T63" fmla="*/ 13250949 h 1286404"/>
              <a:gd name="T64" fmla="*/ 12126851 w 3051110"/>
              <a:gd name="T65" fmla="*/ 14080251 h 1286404"/>
              <a:gd name="T66" fmla="*/ 10886616 w 3051110"/>
              <a:gd name="T67" fmla="*/ 14633141 h 1286404"/>
              <a:gd name="T68" fmla="*/ 3720738 w 3051110"/>
              <a:gd name="T69" fmla="*/ 14909575 h 1286404"/>
              <a:gd name="T70" fmla="*/ 2342681 w 3051110"/>
              <a:gd name="T71" fmla="*/ 15738910 h 1286404"/>
              <a:gd name="T72" fmla="*/ 1102439 w 3051110"/>
              <a:gd name="T73" fmla="*/ 16291756 h 1286404"/>
              <a:gd name="T74" fmla="*/ 413406 w 3051110"/>
              <a:gd name="T75" fmla="*/ 16844657 h 1286404"/>
              <a:gd name="T76" fmla="*/ 0 w 3051110"/>
              <a:gd name="T77" fmla="*/ 18088599 h 1286404"/>
              <a:gd name="T78" fmla="*/ 964629 w 3051110"/>
              <a:gd name="T79" fmla="*/ 19056151 h 1286404"/>
              <a:gd name="T80" fmla="*/ 9646367 w 3051110"/>
              <a:gd name="T81" fmla="*/ 18779694 h 1286404"/>
              <a:gd name="T82" fmla="*/ 12815896 w 3051110"/>
              <a:gd name="T83" fmla="*/ 18365032 h 1286404"/>
              <a:gd name="T84" fmla="*/ 14193941 w 3051110"/>
              <a:gd name="T85" fmla="*/ 18088599 h 1286404"/>
              <a:gd name="T86" fmla="*/ 15985394 w 3051110"/>
              <a:gd name="T87" fmla="*/ 17673936 h 1286404"/>
              <a:gd name="T88" fmla="*/ 17363461 w 3051110"/>
              <a:gd name="T89" fmla="*/ 17259297 h 1286404"/>
              <a:gd name="T90" fmla="*/ 19292733 w 3051110"/>
              <a:gd name="T91" fmla="*/ 16291756 h 1286404"/>
              <a:gd name="T92" fmla="*/ 24391520 w 3051110"/>
              <a:gd name="T93" fmla="*/ 16706407 h 1286404"/>
              <a:gd name="T94" fmla="*/ 25907360 w 3051110"/>
              <a:gd name="T95" fmla="*/ 17121080 h 1286404"/>
              <a:gd name="T96" fmla="*/ 27561018 w 3051110"/>
              <a:gd name="T97" fmla="*/ 17812176 h 1286404"/>
              <a:gd name="T98" fmla="*/ 34864696 w 3051110"/>
              <a:gd name="T99" fmla="*/ 17812176 h 128640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051110"/>
              <a:gd name="T151" fmla="*/ 0 h 1286404"/>
              <a:gd name="T152" fmla="*/ 3051110 w 3051110"/>
              <a:gd name="T153" fmla="*/ 1286404 h 128640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051110" h="1286404">
                <a:moveTo>
                  <a:pt x="2360644" y="1202428"/>
                </a:moveTo>
                <a:cubicBezTo>
                  <a:pt x="2441509" y="1197763"/>
                  <a:pt x="2378329" y="1188184"/>
                  <a:pt x="2388636" y="1183767"/>
                </a:cubicBezTo>
                <a:cubicBezTo>
                  <a:pt x="2410636" y="1174339"/>
                  <a:pt x="2476132" y="1167269"/>
                  <a:pt x="2491273" y="1165106"/>
                </a:cubicBezTo>
                <a:cubicBezTo>
                  <a:pt x="2604398" y="1127396"/>
                  <a:pt x="2490160" y="1162243"/>
                  <a:pt x="2603240" y="1137114"/>
                </a:cubicBezTo>
                <a:cubicBezTo>
                  <a:pt x="2724904" y="1110078"/>
                  <a:pt x="2528377" y="1149382"/>
                  <a:pt x="2659224" y="1109122"/>
                </a:cubicBezTo>
                <a:cubicBezTo>
                  <a:pt x="2689539" y="1099794"/>
                  <a:pt x="2752530" y="1090461"/>
                  <a:pt x="2752530" y="1090461"/>
                </a:cubicBezTo>
                <a:cubicBezTo>
                  <a:pt x="2768081" y="1084240"/>
                  <a:pt x="2783293" y="1077096"/>
                  <a:pt x="2799183" y="1071799"/>
                </a:cubicBezTo>
                <a:cubicBezTo>
                  <a:pt x="2811349" y="1067744"/>
                  <a:pt x="2826071" y="1069923"/>
                  <a:pt x="2836506" y="1062469"/>
                </a:cubicBezTo>
                <a:cubicBezTo>
                  <a:pt x="2925476" y="998919"/>
                  <a:pt x="2814912" y="1041674"/>
                  <a:pt x="2892489" y="1015816"/>
                </a:cubicBezTo>
                <a:cubicBezTo>
                  <a:pt x="2898710" y="1009596"/>
                  <a:pt x="2904282" y="1002651"/>
                  <a:pt x="2911151" y="997155"/>
                </a:cubicBezTo>
                <a:cubicBezTo>
                  <a:pt x="2919908" y="990150"/>
                  <a:pt x="2931758" y="986932"/>
                  <a:pt x="2939142" y="978493"/>
                </a:cubicBezTo>
                <a:cubicBezTo>
                  <a:pt x="2953911" y="961614"/>
                  <a:pt x="2976465" y="922510"/>
                  <a:pt x="2976465" y="922510"/>
                </a:cubicBezTo>
                <a:cubicBezTo>
                  <a:pt x="2997795" y="858515"/>
                  <a:pt x="2972602" y="937955"/>
                  <a:pt x="2995126" y="847865"/>
                </a:cubicBezTo>
                <a:cubicBezTo>
                  <a:pt x="3006711" y="801528"/>
                  <a:pt x="3003092" y="835952"/>
                  <a:pt x="3023118" y="782550"/>
                </a:cubicBezTo>
                <a:cubicBezTo>
                  <a:pt x="3048940" y="713692"/>
                  <a:pt x="3013293" y="773962"/>
                  <a:pt x="3051110" y="717236"/>
                </a:cubicBezTo>
                <a:cubicBezTo>
                  <a:pt x="3048000" y="692354"/>
                  <a:pt x="3050348" y="666157"/>
                  <a:pt x="3041779" y="642591"/>
                </a:cubicBezTo>
                <a:cubicBezTo>
                  <a:pt x="3037269" y="630190"/>
                  <a:pt x="3022235" y="624736"/>
                  <a:pt x="3013787" y="614599"/>
                </a:cubicBezTo>
                <a:cubicBezTo>
                  <a:pt x="2948835" y="536657"/>
                  <a:pt x="3048915" y="640397"/>
                  <a:pt x="2967134" y="558616"/>
                </a:cubicBezTo>
                <a:cubicBezTo>
                  <a:pt x="2964024" y="549285"/>
                  <a:pt x="2963521" y="538627"/>
                  <a:pt x="2957804" y="530624"/>
                </a:cubicBezTo>
                <a:cubicBezTo>
                  <a:pt x="2947578" y="516307"/>
                  <a:pt x="2920481" y="493301"/>
                  <a:pt x="2920481" y="493301"/>
                </a:cubicBezTo>
                <a:cubicBezTo>
                  <a:pt x="2942155" y="406612"/>
                  <a:pt x="2916265" y="514383"/>
                  <a:pt x="2939142" y="399995"/>
                </a:cubicBezTo>
                <a:cubicBezTo>
                  <a:pt x="2941657" y="387420"/>
                  <a:pt x="2945363" y="375114"/>
                  <a:pt x="2948473" y="362673"/>
                </a:cubicBezTo>
                <a:cubicBezTo>
                  <a:pt x="2945363" y="337791"/>
                  <a:pt x="2945740" y="312220"/>
                  <a:pt x="2939142" y="288028"/>
                </a:cubicBezTo>
                <a:cubicBezTo>
                  <a:pt x="2932898" y="265133"/>
                  <a:pt x="2864739" y="204294"/>
                  <a:pt x="2864498" y="204053"/>
                </a:cubicBezTo>
                <a:cubicBezTo>
                  <a:pt x="2831237" y="170792"/>
                  <a:pt x="2861236" y="196857"/>
                  <a:pt x="2808514" y="166730"/>
                </a:cubicBezTo>
                <a:cubicBezTo>
                  <a:pt x="2798777" y="161166"/>
                  <a:pt x="2790259" y="153633"/>
                  <a:pt x="2780522" y="148069"/>
                </a:cubicBezTo>
                <a:cubicBezTo>
                  <a:pt x="2768446" y="141168"/>
                  <a:pt x="2755276" y="136309"/>
                  <a:pt x="2743200" y="129408"/>
                </a:cubicBezTo>
                <a:cubicBezTo>
                  <a:pt x="2733463" y="123844"/>
                  <a:pt x="2725238" y="115761"/>
                  <a:pt x="2715208" y="110746"/>
                </a:cubicBezTo>
                <a:cubicBezTo>
                  <a:pt x="2706411" y="106348"/>
                  <a:pt x="2696256" y="105290"/>
                  <a:pt x="2687216" y="101416"/>
                </a:cubicBezTo>
                <a:cubicBezTo>
                  <a:pt x="2618902" y="72140"/>
                  <a:pt x="2681385" y="90628"/>
                  <a:pt x="2612571" y="73424"/>
                </a:cubicBezTo>
                <a:cubicBezTo>
                  <a:pt x="2603240" y="67204"/>
                  <a:pt x="2594826" y="59317"/>
                  <a:pt x="2584579" y="54763"/>
                </a:cubicBezTo>
                <a:cubicBezTo>
                  <a:pt x="2544656" y="37019"/>
                  <a:pt x="2529278" y="37629"/>
                  <a:pt x="2491273" y="26771"/>
                </a:cubicBezTo>
                <a:cubicBezTo>
                  <a:pt x="2397573" y="0"/>
                  <a:pt x="2542632" y="37277"/>
                  <a:pt x="2425959" y="8110"/>
                </a:cubicBezTo>
                <a:cubicBezTo>
                  <a:pt x="2320212" y="11220"/>
                  <a:pt x="2214242" y="9903"/>
                  <a:pt x="2108718" y="17440"/>
                </a:cubicBezTo>
                <a:cubicBezTo>
                  <a:pt x="2081928" y="19354"/>
                  <a:pt x="2036393" y="35328"/>
                  <a:pt x="2006081" y="45432"/>
                </a:cubicBezTo>
                <a:cubicBezTo>
                  <a:pt x="1939594" y="111919"/>
                  <a:pt x="2015043" y="40129"/>
                  <a:pt x="1950098" y="92085"/>
                </a:cubicBezTo>
                <a:cubicBezTo>
                  <a:pt x="1929290" y="108731"/>
                  <a:pt x="1928943" y="116102"/>
                  <a:pt x="1912775" y="138738"/>
                </a:cubicBezTo>
                <a:cubicBezTo>
                  <a:pt x="1898469" y="158767"/>
                  <a:pt x="1878689" y="182061"/>
                  <a:pt x="1866122" y="204053"/>
                </a:cubicBezTo>
                <a:cubicBezTo>
                  <a:pt x="1859221" y="216129"/>
                  <a:pt x="1854362" y="229299"/>
                  <a:pt x="1847461" y="241375"/>
                </a:cubicBezTo>
                <a:cubicBezTo>
                  <a:pt x="1841897" y="251112"/>
                  <a:pt x="1834170" y="259522"/>
                  <a:pt x="1828800" y="269367"/>
                </a:cubicBezTo>
                <a:cubicBezTo>
                  <a:pt x="1815479" y="293789"/>
                  <a:pt x="1806908" y="320865"/>
                  <a:pt x="1791477" y="344012"/>
                </a:cubicBezTo>
                <a:cubicBezTo>
                  <a:pt x="1747499" y="409981"/>
                  <a:pt x="1802691" y="328312"/>
                  <a:pt x="1744824" y="409326"/>
                </a:cubicBezTo>
                <a:cubicBezTo>
                  <a:pt x="1738306" y="418451"/>
                  <a:pt x="1733342" y="428703"/>
                  <a:pt x="1726163" y="437318"/>
                </a:cubicBezTo>
                <a:cubicBezTo>
                  <a:pt x="1717715" y="447455"/>
                  <a:pt x="1706619" y="455173"/>
                  <a:pt x="1698171" y="465310"/>
                </a:cubicBezTo>
                <a:cubicBezTo>
                  <a:pt x="1682576" y="484023"/>
                  <a:pt x="1681205" y="498392"/>
                  <a:pt x="1660849" y="511963"/>
                </a:cubicBezTo>
                <a:cubicBezTo>
                  <a:pt x="1649276" y="519679"/>
                  <a:pt x="1635967" y="524404"/>
                  <a:pt x="1623526" y="530624"/>
                </a:cubicBezTo>
                <a:cubicBezTo>
                  <a:pt x="1614195" y="539955"/>
                  <a:pt x="1606991" y="552069"/>
                  <a:pt x="1595534" y="558616"/>
                </a:cubicBezTo>
                <a:cubicBezTo>
                  <a:pt x="1584400" y="564978"/>
                  <a:pt x="1570219" y="563443"/>
                  <a:pt x="1558212" y="567946"/>
                </a:cubicBezTo>
                <a:cubicBezTo>
                  <a:pt x="1545188" y="572830"/>
                  <a:pt x="1533674" y="581129"/>
                  <a:pt x="1520889" y="586608"/>
                </a:cubicBezTo>
                <a:cubicBezTo>
                  <a:pt x="1468275" y="609157"/>
                  <a:pt x="1518683" y="581604"/>
                  <a:pt x="1455575" y="605269"/>
                </a:cubicBezTo>
                <a:cubicBezTo>
                  <a:pt x="1442552" y="610153"/>
                  <a:pt x="1431037" y="618451"/>
                  <a:pt x="1418253" y="623930"/>
                </a:cubicBezTo>
                <a:cubicBezTo>
                  <a:pt x="1409213" y="627804"/>
                  <a:pt x="1399058" y="628862"/>
                  <a:pt x="1390261" y="633261"/>
                </a:cubicBezTo>
                <a:cubicBezTo>
                  <a:pt x="1380231" y="638276"/>
                  <a:pt x="1372769" y="647984"/>
                  <a:pt x="1362269" y="651922"/>
                </a:cubicBezTo>
                <a:cubicBezTo>
                  <a:pt x="1347420" y="657490"/>
                  <a:pt x="1331167" y="658143"/>
                  <a:pt x="1315616" y="661253"/>
                </a:cubicBezTo>
                <a:cubicBezTo>
                  <a:pt x="1306285" y="667473"/>
                  <a:pt x="1297654" y="674899"/>
                  <a:pt x="1287624" y="679914"/>
                </a:cubicBezTo>
                <a:cubicBezTo>
                  <a:pt x="1267619" y="689916"/>
                  <a:pt x="1232138" y="694317"/>
                  <a:pt x="1212979" y="698575"/>
                </a:cubicBezTo>
                <a:cubicBezTo>
                  <a:pt x="1200461" y="701357"/>
                  <a:pt x="1188098" y="704796"/>
                  <a:pt x="1175657" y="707906"/>
                </a:cubicBezTo>
                <a:cubicBezTo>
                  <a:pt x="1112808" y="770753"/>
                  <a:pt x="1185530" y="707634"/>
                  <a:pt x="1110342" y="745228"/>
                </a:cubicBezTo>
                <a:cubicBezTo>
                  <a:pt x="1090282" y="755258"/>
                  <a:pt x="1073020" y="770109"/>
                  <a:pt x="1054359" y="782550"/>
                </a:cubicBezTo>
                <a:lnTo>
                  <a:pt x="1026367" y="801212"/>
                </a:lnTo>
                <a:cubicBezTo>
                  <a:pt x="1017036" y="807432"/>
                  <a:pt x="1006304" y="811944"/>
                  <a:pt x="998375" y="819873"/>
                </a:cubicBezTo>
                <a:cubicBezTo>
                  <a:pt x="989044" y="829204"/>
                  <a:pt x="980520" y="839417"/>
                  <a:pt x="970383" y="847865"/>
                </a:cubicBezTo>
                <a:cubicBezTo>
                  <a:pt x="961768" y="855044"/>
                  <a:pt x="951006" y="859347"/>
                  <a:pt x="942391" y="866526"/>
                </a:cubicBezTo>
                <a:cubicBezTo>
                  <a:pt x="932254" y="874973"/>
                  <a:pt x="924537" y="886071"/>
                  <a:pt x="914400" y="894518"/>
                </a:cubicBezTo>
                <a:cubicBezTo>
                  <a:pt x="889603" y="915183"/>
                  <a:pt x="878121" y="915249"/>
                  <a:pt x="849085" y="931840"/>
                </a:cubicBezTo>
                <a:cubicBezTo>
                  <a:pt x="839348" y="937404"/>
                  <a:pt x="829850" y="943496"/>
                  <a:pt x="821093" y="950501"/>
                </a:cubicBezTo>
                <a:cubicBezTo>
                  <a:pt x="814224" y="955997"/>
                  <a:pt x="809975" y="964637"/>
                  <a:pt x="802432" y="969163"/>
                </a:cubicBezTo>
                <a:cubicBezTo>
                  <a:pt x="794892" y="973687"/>
                  <a:pt x="741454" y="987660"/>
                  <a:pt x="737118" y="987824"/>
                </a:cubicBezTo>
                <a:cubicBezTo>
                  <a:pt x="584795" y="993572"/>
                  <a:pt x="432318" y="994045"/>
                  <a:pt x="279918" y="997155"/>
                </a:cubicBezTo>
                <a:cubicBezTo>
                  <a:pt x="270587" y="1000265"/>
                  <a:pt x="260110" y="1001029"/>
                  <a:pt x="251926" y="1006485"/>
                </a:cubicBezTo>
                <a:cubicBezTo>
                  <a:pt x="211567" y="1033391"/>
                  <a:pt x="238685" y="1034820"/>
                  <a:pt x="195942" y="1053138"/>
                </a:cubicBezTo>
                <a:cubicBezTo>
                  <a:pt x="184155" y="1058190"/>
                  <a:pt x="170950" y="1058946"/>
                  <a:pt x="158620" y="1062469"/>
                </a:cubicBezTo>
                <a:cubicBezTo>
                  <a:pt x="64920" y="1089240"/>
                  <a:pt x="209980" y="1051960"/>
                  <a:pt x="93306" y="1081130"/>
                </a:cubicBezTo>
                <a:cubicBezTo>
                  <a:pt x="87085" y="1087350"/>
                  <a:pt x="82187" y="1095265"/>
                  <a:pt x="74644" y="1099791"/>
                </a:cubicBezTo>
                <a:cubicBezTo>
                  <a:pt x="66210" y="1104851"/>
                  <a:pt x="54333" y="1102978"/>
                  <a:pt x="46653" y="1109122"/>
                </a:cubicBezTo>
                <a:cubicBezTo>
                  <a:pt x="37896" y="1116128"/>
                  <a:pt x="34212" y="1127783"/>
                  <a:pt x="27991" y="1137114"/>
                </a:cubicBezTo>
                <a:lnTo>
                  <a:pt x="9330" y="1193097"/>
                </a:lnTo>
                <a:lnTo>
                  <a:pt x="0" y="1221089"/>
                </a:lnTo>
                <a:cubicBezTo>
                  <a:pt x="3110" y="1230420"/>
                  <a:pt x="3874" y="1240897"/>
                  <a:pt x="9330" y="1249081"/>
                </a:cubicBezTo>
                <a:cubicBezTo>
                  <a:pt x="29299" y="1279035"/>
                  <a:pt x="35967" y="1276621"/>
                  <a:pt x="65314" y="1286404"/>
                </a:cubicBezTo>
                <a:lnTo>
                  <a:pt x="597159" y="1277073"/>
                </a:lnTo>
                <a:cubicBezTo>
                  <a:pt x="616068" y="1276473"/>
                  <a:pt x="634301" y="1269455"/>
                  <a:pt x="653142" y="1267742"/>
                </a:cubicBezTo>
                <a:cubicBezTo>
                  <a:pt x="702798" y="1263228"/>
                  <a:pt x="752669" y="1261522"/>
                  <a:pt x="802432" y="1258412"/>
                </a:cubicBezTo>
                <a:cubicBezTo>
                  <a:pt x="829110" y="1249519"/>
                  <a:pt x="838458" y="1245608"/>
                  <a:pt x="867747" y="1239750"/>
                </a:cubicBezTo>
                <a:cubicBezTo>
                  <a:pt x="886298" y="1236040"/>
                  <a:pt x="905179" y="1234130"/>
                  <a:pt x="923730" y="1230420"/>
                </a:cubicBezTo>
                <a:cubicBezTo>
                  <a:pt x="936305" y="1227905"/>
                  <a:pt x="948722" y="1224612"/>
                  <a:pt x="961053" y="1221089"/>
                </a:cubicBezTo>
                <a:cubicBezTo>
                  <a:pt x="970510" y="1218387"/>
                  <a:pt x="979461" y="1213971"/>
                  <a:pt x="989044" y="1211759"/>
                </a:cubicBezTo>
                <a:cubicBezTo>
                  <a:pt x="1019950" y="1204627"/>
                  <a:pt x="1052260" y="1203127"/>
                  <a:pt x="1082351" y="1193097"/>
                </a:cubicBezTo>
                <a:cubicBezTo>
                  <a:pt x="1091681" y="1189987"/>
                  <a:pt x="1100885" y="1186469"/>
                  <a:pt x="1110342" y="1183767"/>
                </a:cubicBezTo>
                <a:cubicBezTo>
                  <a:pt x="1192362" y="1160333"/>
                  <a:pt x="1108536" y="1187478"/>
                  <a:pt x="1175657" y="1165106"/>
                </a:cubicBezTo>
                <a:cubicBezTo>
                  <a:pt x="1209730" y="1142390"/>
                  <a:pt x="1235951" y="1123236"/>
                  <a:pt x="1278293" y="1109122"/>
                </a:cubicBezTo>
                <a:lnTo>
                  <a:pt x="1306285" y="1099791"/>
                </a:lnTo>
                <a:cubicBezTo>
                  <a:pt x="1408922" y="1102901"/>
                  <a:pt x="1511847" y="1100823"/>
                  <a:pt x="1614195" y="1109122"/>
                </a:cubicBezTo>
                <a:cubicBezTo>
                  <a:pt x="1628059" y="1110246"/>
                  <a:pt x="1638322" y="1123384"/>
                  <a:pt x="1651518" y="1127783"/>
                </a:cubicBezTo>
                <a:cubicBezTo>
                  <a:pt x="1666563" y="1132798"/>
                  <a:pt x="1682871" y="1132941"/>
                  <a:pt x="1698171" y="1137114"/>
                </a:cubicBezTo>
                <a:cubicBezTo>
                  <a:pt x="1717149" y="1142290"/>
                  <a:pt x="1735494" y="1149555"/>
                  <a:pt x="1754155" y="1155775"/>
                </a:cubicBezTo>
                <a:lnTo>
                  <a:pt x="1810138" y="1174436"/>
                </a:lnTo>
                <a:cubicBezTo>
                  <a:pt x="1928076" y="1213749"/>
                  <a:pt x="1739523" y="1148171"/>
                  <a:pt x="1866122" y="1202428"/>
                </a:cubicBezTo>
                <a:cubicBezTo>
                  <a:pt x="1877909" y="1207480"/>
                  <a:pt x="1891003" y="1208649"/>
                  <a:pt x="1903444" y="1211759"/>
                </a:cubicBezTo>
                <a:lnTo>
                  <a:pt x="2360644" y="1202428"/>
                </a:lnTo>
                <a:close/>
              </a:path>
            </a:pathLst>
          </a:cu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endParaRPr lang="ru-RU"/>
          </a:p>
        </p:txBody>
      </p:sp>
      <p:sp>
        <p:nvSpPr>
          <p:cNvPr id="34835" name="Прямоугольник 41"/>
          <p:cNvSpPr>
            <a:spLocks noChangeArrowheads="1"/>
          </p:cNvSpPr>
          <p:nvPr/>
        </p:nvSpPr>
        <p:spPr bwMode="auto">
          <a:xfrm rot="-219077">
            <a:off x="6597650" y="7235825"/>
            <a:ext cx="300038" cy="161925"/>
          </a:xfrm>
          <a:prstGeom prst="rect">
            <a:avLst/>
          </a:prstGeom>
          <a:solidFill>
            <a:srgbClr val="1AF253"/>
          </a:solidFill>
          <a:ln w="12700" algn="ctr">
            <a:solidFill>
              <a:srgbClr val="1AF253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36" name="Прямоугольник 42"/>
          <p:cNvSpPr>
            <a:spLocks noChangeArrowheads="1"/>
          </p:cNvSpPr>
          <p:nvPr/>
        </p:nvSpPr>
        <p:spPr bwMode="auto">
          <a:xfrm rot="-219077">
            <a:off x="8867775" y="6035675"/>
            <a:ext cx="300038" cy="125413"/>
          </a:xfrm>
          <a:prstGeom prst="rect">
            <a:avLst/>
          </a:prstGeom>
          <a:solidFill>
            <a:srgbClr val="1AF253"/>
          </a:solidFill>
          <a:ln w="12700" algn="ctr">
            <a:solidFill>
              <a:srgbClr val="1AF253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37" name="Прямоугольник 44"/>
          <p:cNvSpPr>
            <a:spLocks noChangeArrowheads="1"/>
          </p:cNvSpPr>
          <p:nvPr/>
        </p:nvSpPr>
        <p:spPr bwMode="auto">
          <a:xfrm rot="-219077">
            <a:off x="5391150" y="8037513"/>
            <a:ext cx="300038" cy="182562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38" name="Прямоугольник 45"/>
          <p:cNvSpPr>
            <a:spLocks noChangeArrowheads="1"/>
          </p:cNvSpPr>
          <p:nvPr/>
        </p:nvSpPr>
        <p:spPr bwMode="auto">
          <a:xfrm rot="-219077">
            <a:off x="5849938" y="8029575"/>
            <a:ext cx="300037" cy="153988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39" name="Прямоугольник 46"/>
          <p:cNvSpPr>
            <a:spLocks noChangeArrowheads="1"/>
          </p:cNvSpPr>
          <p:nvPr/>
        </p:nvSpPr>
        <p:spPr bwMode="auto">
          <a:xfrm rot="-655524">
            <a:off x="11614150" y="5461000"/>
            <a:ext cx="300038" cy="207963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40" name="Прямоугольник 47"/>
          <p:cNvSpPr>
            <a:spLocks noChangeArrowheads="1"/>
          </p:cNvSpPr>
          <p:nvPr/>
        </p:nvSpPr>
        <p:spPr bwMode="auto">
          <a:xfrm rot="5118626">
            <a:off x="11897519" y="5245894"/>
            <a:ext cx="300037" cy="200025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41" name="Прямоугольник 48"/>
          <p:cNvSpPr>
            <a:spLocks noChangeArrowheads="1"/>
          </p:cNvSpPr>
          <p:nvPr/>
        </p:nvSpPr>
        <p:spPr bwMode="auto">
          <a:xfrm rot="4561998">
            <a:off x="11567319" y="5206206"/>
            <a:ext cx="300038" cy="123825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43" name="Овал 127"/>
          <p:cNvSpPr>
            <a:spLocks noChangeArrowheads="1"/>
          </p:cNvSpPr>
          <p:nvPr/>
        </p:nvSpPr>
        <p:spPr bwMode="auto">
          <a:xfrm>
            <a:off x="9615488" y="2800350"/>
            <a:ext cx="2036762" cy="708025"/>
          </a:xfrm>
          <a:prstGeom prst="ellipse">
            <a:avLst/>
          </a:prstGeom>
          <a:solidFill>
            <a:srgbClr val="C3D69B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9179" tIns="89589" rIns="179179" bIns="89589" anchor="ctr"/>
          <a:lstStyle/>
          <a:p>
            <a:pPr algn="ctr" defTabSz="1781175"/>
            <a:endParaRPr lang="ru-RU" sz="1400" b="0">
              <a:solidFill>
                <a:srgbClr val="FFFFFF"/>
              </a:solidFill>
            </a:endParaRPr>
          </a:p>
        </p:txBody>
      </p:sp>
      <p:sp>
        <p:nvSpPr>
          <p:cNvPr id="34844" name="Text Box 157"/>
          <p:cNvSpPr txBox="1">
            <a:spLocks noChangeArrowheads="1"/>
          </p:cNvSpPr>
          <p:nvPr/>
        </p:nvSpPr>
        <p:spPr bwMode="auto">
          <a:xfrm>
            <a:off x="9659938" y="2935288"/>
            <a:ext cx="1947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 defTabSz="1274763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4763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4763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4763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4763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4763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4763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4763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4763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000"/>
              <a:t>Пастбище</a:t>
            </a:r>
          </a:p>
        </p:txBody>
      </p:sp>
      <p:sp>
        <p:nvSpPr>
          <p:cNvPr id="34845" name="Text Box 1187"/>
          <p:cNvSpPr txBox="1">
            <a:spLocks noChangeArrowheads="1"/>
          </p:cNvSpPr>
          <p:nvPr/>
        </p:nvSpPr>
        <p:spPr bwMode="auto">
          <a:xfrm>
            <a:off x="7743825" y="6196013"/>
            <a:ext cx="19764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ул. Академика Мухоморова</a:t>
            </a:r>
          </a:p>
        </p:txBody>
      </p:sp>
      <p:sp>
        <p:nvSpPr>
          <p:cNvPr id="34846" name="Text Box 1184"/>
          <p:cNvSpPr txBox="1">
            <a:spLocks noChangeArrowheads="1"/>
          </p:cNvSpPr>
          <p:nvPr/>
        </p:nvSpPr>
        <p:spPr bwMode="auto">
          <a:xfrm rot="-4494019">
            <a:off x="9560720" y="7285831"/>
            <a:ext cx="12112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ул. Снежинская</a:t>
            </a:r>
          </a:p>
        </p:txBody>
      </p:sp>
      <p:sp>
        <p:nvSpPr>
          <p:cNvPr id="34847" name="Text Box 1184"/>
          <p:cNvSpPr txBox="1">
            <a:spLocks noChangeArrowheads="1"/>
          </p:cNvSpPr>
          <p:nvPr/>
        </p:nvSpPr>
        <p:spPr bwMode="auto">
          <a:xfrm rot="233757">
            <a:off x="9569450" y="5081588"/>
            <a:ext cx="10239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Хмуров пр-д</a:t>
            </a:r>
          </a:p>
        </p:txBody>
      </p:sp>
      <p:sp>
        <p:nvSpPr>
          <p:cNvPr id="34848" name="Прямоугольник 51"/>
          <p:cNvSpPr>
            <a:spLocks noChangeArrowheads="1"/>
          </p:cNvSpPr>
          <p:nvPr/>
        </p:nvSpPr>
        <p:spPr bwMode="auto">
          <a:xfrm>
            <a:off x="3675063" y="5526088"/>
            <a:ext cx="760412" cy="20002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49" name="Прямоугольник 51"/>
          <p:cNvSpPr>
            <a:spLocks noChangeArrowheads="1"/>
          </p:cNvSpPr>
          <p:nvPr/>
        </p:nvSpPr>
        <p:spPr bwMode="auto">
          <a:xfrm>
            <a:off x="4471988" y="5514975"/>
            <a:ext cx="534987" cy="20002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50" name="Прямоугольник 51"/>
          <p:cNvSpPr>
            <a:spLocks noChangeArrowheads="1"/>
          </p:cNvSpPr>
          <p:nvPr/>
        </p:nvSpPr>
        <p:spPr bwMode="auto">
          <a:xfrm>
            <a:off x="4532313" y="5741988"/>
            <a:ext cx="182562" cy="150812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51" name="Прямоугольник 51"/>
          <p:cNvSpPr>
            <a:spLocks noChangeArrowheads="1"/>
          </p:cNvSpPr>
          <p:nvPr/>
        </p:nvSpPr>
        <p:spPr bwMode="auto">
          <a:xfrm rot="1173127">
            <a:off x="9348788" y="7693025"/>
            <a:ext cx="285750" cy="2000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52" name="Прямоугольник 51"/>
          <p:cNvSpPr>
            <a:spLocks noChangeArrowheads="1"/>
          </p:cNvSpPr>
          <p:nvPr/>
        </p:nvSpPr>
        <p:spPr bwMode="auto">
          <a:xfrm rot="-1860584">
            <a:off x="6723063" y="2462213"/>
            <a:ext cx="520700" cy="30162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53" name="Прямоугольник 51"/>
          <p:cNvSpPr>
            <a:spLocks noChangeArrowheads="1"/>
          </p:cNvSpPr>
          <p:nvPr/>
        </p:nvSpPr>
        <p:spPr bwMode="auto">
          <a:xfrm>
            <a:off x="3659188" y="5748338"/>
            <a:ext cx="779462" cy="176212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54" name="Прямоугольник 51"/>
          <p:cNvSpPr>
            <a:spLocks noChangeArrowheads="1"/>
          </p:cNvSpPr>
          <p:nvPr/>
        </p:nvSpPr>
        <p:spPr bwMode="auto">
          <a:xfrm>
            <a:off x="2419350" y="5529263"/>
            <a:ext cx="546100" cy="217487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55" name="Прямоугольник 51"/>
          <p:cNvSpPr>
            <a:spLocks noChangeArrowheads="1"/>
          </p:cNvSpPr>
          <p:nvPr/>
        </p:nvSpPr>
        <p:spPr bwMode="auto">
          <a:xfrm>
            <a:off x="2528888" y="6091238"/>
            <a:ext cx="468312" cy="20002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56" name="Прямоугольник 51"/>
          <p:cNvSpPr>
            <a:spLocks noChangeArrowheads="1"/>
          </p:cNvSpPr>
          <p:nvPr/>
        </p:nvSpPr>
        <p:spPr bwMode="auto">
          <a:xfrm rot="-307595">
            <a:off x="3097213" y="5799138"/>
            <a:ext cx="182562" cy="366712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57" name="Прямоугольник 51"/>
          <p:cNvSpPr>
            <a:spLocks noChangeArrowheads="1"/>
          </p:cNvSpPr>
          <p:nvPr/>
        </p:nvSpPr>
        <p:spPr bwMode="auto">
          <a:xfrm>
            <a:off x="3903663" y="6827838"/>
            <a:ext cx="760412" cy="20002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58" name="Прямоугольник 51"/>
          <p:cNvSpPr>
            <a:spLocks noChangeArrowheads="1"/>
          </p:cNvSpPr>
          <p:nvPr/>
        </p:nvSpPr>
        <p:spPr bwMode="auto">
          <a:xfrm>
            <a:off x="4117975" y="6604000"/>
            <a:ext cx="215900" cy="158750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59" name="Прямоугольник 51"/>
          <p:cNvSpPr>
            <a:spLocks noChangeArrowheads="1"/>
          </p:cNvSpPr>
          <p:nvPr/>
        </p:nvSpPr>
        <p:spPr bwMode="auto">
          <a:xfrm>
            <a:off x="4400550" y="6516688"/>
            <a:ext cx="182563" cy="188912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60" name="Прямоугольник 51"/>
          <p:cNvSpPr>
            <a:spLocks noChangeArrowheads="1"/>
          </p:cNvSpPr>
          <p:nvPr/>
        </p:nvSpPr>
        <p:spPr bwMode="auto">
          <a:xfrm rot="-277431">
            <a:off x="2157413" y="7215188"/>
            <a:ext cx="346075" cy="279400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61" name="Прямоугольник 51"/>
          <p:cNvSpPr>
            <a:spLocks noChangeArrowheads="1"/>
          </p:cNvSpPr>
          <p:nvPr/>
        </p:nvSpPr>
        <p:spPr bwMode="auto">
          <a:xfrm rot="-277431">
            <a:off x="3352800" y="4143375"/>
            <a:ext cx="298450" cy="188913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62" name="Прямоугольник 51"/>
          <p:cNvSpPr>
            <a:spLocks noChangeArrowheads="1"/>
          </p:cNvSpPr>
          <p:nvPr/>
        </p:nvSpPr>
        <p:spPr bwMode="auto">
          <a:xfrm rot="-277431">
            <a:off x="4411663" y="4106863"/>
            <a:ext cx="550862" cy="300037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63" name="Прямоугольник 51"/>
          <p:cNvSpPr>
            <a:spLocks noChangeArrowheads="1"/>
          </p:cNvSpPr>
          <p:nvPr/>
        </p:nvSpPr>
        <p:spPr bwMode="auto">
          <a:xfrm rot="-2032792">
            <a:off x="5268913" y="3683000"/>
            <a:ext cx="550862" cy="446088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64" name="Прямоугольник 51"/>
          <p:cNvSpPr>
            <a:spLocks noChangeArrowheads="1"/>
          </p:cNvSpPr>
          <p:nvPr/>
        </p:nvSpPr>
        <p:spPr bwMode="auto">
          <a:xfrm rot="-1057632">
            <a:off x="4919663" y="4359275"/>
            <a:ext cx="608012" cy="20002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65" name="Прямоугольник 51"/>
          <p:cNvSpPr>
            <a:spLocks noChangeArrowheads="1"/>
          </p:cNvSpPr>
          <p:nvPr/>
        </p:nvSpPr>
        <p:spPr bwMode="auto">
          <a:xfrm rot="-1780082">
            <a:off x="5638800" y="4427538"/>
            <a:ext cx="182563" cy="188912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66" name="Прямоугольник 51"/>
          <p:cNvSpPr>
            <a:spLocks noChangeArrowheads="1"/>
          </p:cNvSpPr>
          <p:nvPr/>
        </p:nvSpPr>
        <p:spPr bwMode="auto">
          <a:xfrm rot="-1156450">
            <a:off x="5191125" y="5203825"/>
            <a:ext cx="173038" cy="158750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67" name="Прямоугольник 51"/>
          <p:cNvSpPr>
            <a:spLocks noChangeArrowheads="1"/>
          </p:cNvSpPr>
          <p:nvPr/>
        </p:nvSpPr>
        <p:spPr bwMode="auto">
          <a:xfrm rot="-2358745">
            <a:off x="5629275" y="4968875"/>
            <a:ext cx="173038" cy="158750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68" name="Прямоугольник 51"/>
          <p:cNvSpPr>
            <a:spLocks noChangeArrowheads="1"/>
          </p:cNvSpPr>
          <p:nvPr/>
        </p:nvSpPr>
        <p:spPr bwMode="auto">
          <a:xfrm rot="-1156450">
            <a:off x="5386388" y="5099050"/>
            <a:ext cx="173037" cy="158750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69" name="Прямоугольник 51"/>
          <p:cNvSpPr>
            <a:spLocks noChangeArrowheads="1"/>
          </p:cNvSpPr>
          <p:nvPr/>
        </p:nvSpPr>
        <p:spPr bwMode="auto">
          <a:xfrm rot="4039955">
            <a:off x="5350669" y="5398294"/>
            <a:ext cx="130175" cy="192087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70" name="Прямоугольник 51"/>
          <p:cNvSpPr>
            <a:spLocks noChangeArrowheads="1"/>
          </p:cNvSpPr>
          <p:nvPr/>
        </p:nvSpPr>
        <p:spPr bwMode="auto">
          <a:xfrm rot="4634306">
            <a:off x="5602288" y="5257800"/>
            <a:ext cx="128588" cy="173037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71" name="Прямоугольник 51"/>
          <p:cNvSpPr>
            <a:spLocks noChangeArrowheads="1"/>
          </p:cNvSpPr>
          <p:nvPr/>
        </p:nvSpPr>
        <p:spPr bwMode="auto">
          <a:xfrm rot="3745050">
            <a:off x="5918994" y="4755357"/>
            <a:ext cx="149225" cy="185737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72" name="Прямоугольник 51"/>
          <p:cNvSpPr>
            <a:spLocks noChangeArrowheads="1"/>
          </p:cNvSpPr>
          <p:nvPr/>
        </p:nvSpPr>
        <p:spPr bwMode="auto">
          <a:xfrm rot="2806213">
            <a:off x="6149182" y="4579144"/>
            <a:ext cx="171450" cy="204787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73" name="Прямоугольник 51"/>
          <p:cNvSpPr>
            <a:spLocks noChangeArrowheads="1"/>
          </p:cNvSpPr>
          <p:nvPr/>
        </p:nvSpPr>
        <p:spPr bwMode="auto">
          <a:xfrm rot="-1444927">
            <a:off x="4583113" y="2801938"/>
            <a:ext cx="414337" cy="192087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74" name="Прямоугольник 51"/>
          <p:cNvSpPr>
            <a:spLocks noChangeArrowheads="1"/>
          </p:cNvSpPr>
          <p:nvPr/>
        </p:nvSpPr>
        <p:spPr bwMode="auto">
          <a:xfrm rot="-1983046">
            <a:off x="5815013" y="4951413"/>
            <a:ext cx="2249487" cy="215900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78" name="Прямоугольник 51"/>
          <p:cNvSpPr>
            <a:spLocks noChangeArrowheads="1"/>
          </p:cNvSpPr>
          <p:nvPr/>
        </p:nvSpPr>
        <p:spPr bwMode="auto">
          <a:xfrm rot="-1983046">
            <a:off x="6381750" y="5162550"/>
            <a:ext cx="1898650" cy="203200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79" name="Прямоугольник 51"/>
          <p:cNvSpPr>
            <a:spLocks noChangeArrowheads="1"/>
          </p:cNvSpPr>
          <p:nvPr/>
        </p:nvSpPr>
        <p:spPr bwMode="auto">
          <a:xfrm>
            <a:off x="2600325" y="7223125"/>
            <a:ext cx="400050" cy="20002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80" name="Прямоугольник 51"/>
          <p:cNvSpPr>
            <a:spLocks noChangeArrowheads="1"/>
          </p:cNvSpPr>
          <p:nvPr/>
        </p:nvSpPr>
        <p:spPr bwMode="auto">
          <a:xfrm rot="-4597635">
            <a:off x="9548812" y="7866063"/>
            <a:ext cx="454025" cy="215900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81" name="Прямоугольник 51"/>
          <p:cNvSpPr>
            <a:spLocks noChangeArrowheads="1"/>
          </p:cNvSpPr>
          <p:nvPr/>
        </p:nvSpPr>
        <p:spPr bwMode="auto">
          <a:xfrm rot="1154243">
            <a:off x="9366250" y="6735763"/>
            <a:ext cx="717550" cy="661987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82" name="Прямоугольник 51"/>
          <p:cNvSpPr>
            <a:spLocks noChangeArrowheads="1"/>
          </p:cNvSpPr>
          <p:nvPr/>
        </p:nvSpPr>
        <p:spPr bwMode="auto">
          <a:xfrm>
            <a:off x="9242425" y="6022975"/>
            <a:ext cx="244475" cy="2000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83" name="Прямоугольник 51"/>
          <p:cNvSpPr>
            <a:spLocks noChangeArrowheads="1"/>
          </p:cNvSpPr>
          <p:nvPr/>
        </p:nvSpPr>
        <p:spPr bwMode="auto">
          <a:xfrm>
            <a:off x="9909175" y="5362575"/>
            <a:ext cx="561975" cy="2000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84" name="Прямоугольник 51"/>
          <p:cNvSpPr>
            <a:spLocks noChangeArrowheads="1"/>
          </p:cNvSpPr>
          <p:nvPr/>
        </p:nvSpPr>
        <p:spPr bwMode="auto">
          <a:xfrm rot="3524620">
            <a:off x="9516269" y="5439569"/>
            <a:ext cx="306387" cy="14922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85" name="Прямоугольник 51"/>
          <p:cNvSpPr>
            <a:spLocks noChangeArrowheads="1"/>
          </p:cNvSpPr>
          <p:nvPr/>
        </p:nvSpPr>
        <p:spPr bwMode="auto">
          <a:xfrm rot="666442">
            <a:off x="10453688" y="6983413"/>
            <a:ext cx="144462" cy="171450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86" name="Прямоугольник 51"/>
          <p:cNvSpPr>
            <a:spLocks noChangeArrowheads="1"/>
          </p:cNvSpPr>
          <p:nvPr/>
        </p:nvSpPr>
        <p:spPr bwMode="auto">
          <a:xfrm rot="1103683">
            <a:off x="10402888" y="7370763"/>
            <a:ext cx="144462" cy="171450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87" name="Прямоугольник 51"/>
          <p:cNvSpPr>
            <a:spLocks noChangeArrowheads="1"/>
          </p:cNvSpPr>
          <p:nvPr/>
        </p:nvSpPr>
        <p:spPr bwMode="auto">
          <a:xfrm rot="1224566">
            <a:off x="10294938" y="7902575"/>
            <a:ext cx="147637" cy="169863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88" name="Прямоугольник 51"/>
          <p:cNvSpPr>
            <a:spLocks noChangeArrowheads="1"/>
          </p:cNvSpPr>
          <p:nvPr/>
        </p:nvSpPr>
        <p:spPr bwMode="auto">
          <a:xfrm rot="-1939072">
            <a:off x="7078663" y="2732088"/>
            <a:ext cx="268287" cy="24606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89" name="Прямоугольник 51"/>
          <p:cNvSpPr>
            <a:spLocks noChangeArrowheads="1"/>
          </p:cNvSpPr>
          <p:nvPr/>
        </p:nvSpPr>
        <p:spPr bwMode="auto">
          <a:xfrm rot="3722926">
            <a:off x="9898063" y="6113463"/>
            <a:ext cx="563562" cy="195262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93" name="Прямоугольник 51"/>
          <p:cNvSpPr>
            <a:spLocks noChangeArrowheads="1"/>
          </p:cNvSpPr>
          <p:nvPr/>
        </p:nvSpPr>
        <p:spPr bwMode="auto">
          <a:xfrm>
            <a:off x="4422775" y="7207250"/>
            <a:ext cx="309563" cy="192088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94" name="Прямоугольник 51"/>
          <p:cNvSpPr>
            <a:spLocks noChangeArrowheads="1"/>
          </p:cNvSpPr>
          <p:nvPr/>
        </p:nvSpPr>
        <p:spPr bwMode="auto">
          <a:xfrm>
            <a:off x="2359025" y="3379788"/>
            <a:ext cx="185738" cy="2000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95" name="Прямоугольник 51"/>
          <p:cNvSpPr>
            <a:spLocks noChangeArrowheads="1"/>
          </p:cNvSpPr>
          <p:nvPr/>
        </p:nvSpPr>
        <p:spPr bwMode="auto">
          <a:xfrm>
            <a:off x="2328863" y="3629025"/>
            <a:ext cx="177800" cy="2000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96" name="Прямоугольник 51"/>
          <p:cNvSpPr>
            <a:spLocks noChangeArrowheads="1"/>
          </p:cNvSpPr>
          <p:nvPr/>
        </p:nvSpPr>
        <p:spPr bwMode="auto">
          <a:xfrm rot="-932597">
            <a:off x="2374900" y="3929063"/>
            <a:ext cx="176213" cy="3905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97" name="Прямоугольник 51"/>
          <p:cNvSpPr>
            <a:spLocks noChangeArrowheads="1"/>
          </p:cNvSpPr>
          <p:nvPr/>
        </p:nvSpPr>
        <p:spPr bwMode="auto">
          <a:xfrm rot="-1477618">
            <a:off x="2070100" y="2479675"/>
            <a:ext cx="185738" cy="2000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98" name="Прямоугольник 51"/>
          <p:cNvSpPr>
            <a:spLocks noChangeArrowheads="1"/>
          </p:cNvSpPr>
          <p:nvPr/>
        </p:nvSpPr>
        <p:spPr bwMode="auto">
          <a:xfrm rot="-160431">
            <a:off x="2366963" y="2405063"/>
            <a:ext cx="165100" cy="16033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99" name="Прямоугольник 51"/>
          <p:cNvSpPr>
            <a:spLocks noChangeArrowheads="1"/>
          </p:cNvSpPr>
          <p:nvPr/>
        </p:nvSpPr>
        <p:spPr bwMode="auto">
          <a:xfrm rot="-835813">
            <a:off x="3133725" y="2370138"/>
            <a:ext cx="165100" cy="1619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900" name="Прямоугольник 51"/>
          <p:cNvSpPr>
            <a:spLocks noChangeArrowheads="1"/>
          </p:cNvSpPr>
          <p:nvPr/>
        </p:nvSpPr>
        <p:spPr bwMode="auto">
          <a:xfrm rot="-204976">
            <a:off x="2632075" y="2368550"/>
            <a:ext cx="231775" cy="1619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901" name="Прямоугольник 51"/>
          <p:cNvSpPr>
            <a:spLocks noChangeArrowheads="1"/>
          </p:cNvSpPr>
          <p:nvPr/>
        </p:nvSpPr>
        <p:spPr bwMode="auto">
          <a:xfrm rot="-1288774">
            <a:off x="3478213" y="2641600"/>
            <a:ext cx="1536700" cy="182563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902" name="Прямоугольник 51"/>
          <p:cNvSpPr>
            <a:spLocks noChangeArrowheads="1"/>
          </p:cNvSpPr>
          <p:nvPr/>
        </p:nvSpPr>
        <p:spPr bwMode="auto">
          <a:xfrm rot="-1288774">
            <a:off x="2711450" y="3067050"/>
            <a:ext cx="547688" cy="182563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903" name="Прямоугольник 51"/>
          <p:cNvSpPr>
            <a:spLocks noChangeArrowheads="1"/>
          </p:cNvSpPr>
          <p:nvPr/>
        </p:nvSpPr>
        <p:spPr bwMode="auto">
          <a:xfrm rot="-2397893">
            <a:off x="2708275" y="3633788"/>
            <a:ext cx="165100" cy="1619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904" name="Прямоугольник 51"/>
          <p:cNvSpPr>
            <a:spLocks noChangeArrowheads="1"/>
          </p:cNvSpPr>
          <p:nvPr/>
        </p:nvSpPr>
        <p:spPr bwMode="auto">
          <a:xfrm rot="-2008108">
            <a:off x="2892425" y="3481388"/>
            <a:ext cx="165100" cy="1619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905" name="Прямоугольник 51"/>
          <p:cNvSpPr>
            <a:spLocks noChangeArrowheads="1"/>
          </p:cNvSpPr>
          <p:nvPr/>
        </p:nvSpPr>
        <p:spPr bwMode="auto">
          <a:xfrm rot="275181">
            <a:off x="3395663" y="3508375"/>
            <a:ext cx="165100" cy="1619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906" name="Прямоугольник 51"/>
          <p:cNvSpPr>
            <a:spLocks noChangeArrowheads="1"/>
          </p:cNvSpPr>
          <p:nvPr/>
        </p:nvSpPr>
        <p:spPr bwMode="auto">
          <a:xfrm>
            <a:off x="2178050" y="2957513"/>
            <a:ext cx="403225" cy="182562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907" name="Прямоугольник 51"/>
          <p:cNvSpPr>
            <a:spLocks noChangeArrowheads="1"/>
          </p:cNvSpPr>
          <p:nvPr/>
        </p:nvSpPr>
        <p:spPr bwMode="auto">
          <a:xfrm rot="4173559">
            <a:off x="3433763" y="3295650"/>
            <a:ext cx="165100" cy="1619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908" name="Прямоугольник 51"/>
          <p:cNvSpPr>
            <a:spLocks noChangeArrowheads="1"/>
          </p:cNvSpPr>
          <p:nvPr/>
        </p:nvSpPr>
        <p:spPr bwMode="auto">
          <a:xfrm rot="-1375532">
            <a:off x="3671888" y="3248025"/>
            <a:ext cx="215900" cy="152400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909" name="Прямоугольник 51"/>
          <p:cNvSpPr>
            <a:spLocks noChangeArrowheads="1"/>
          </p:cNvSpPr>
          <p:nvPr/>
        </p:nvSpPr>
        <p:spPr bwMode="auto">
          <a:xfrm rot="-1375532">
            <a:off x="3983038" y="3089275"/>
            <a:ext cx="215900" cy="152400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910" name="Прямоугольник 51"/>
          <p:cNvSpPr>
            <a:spLocks noChangeArrowheads="1"/>
          </p:cNvSpPr>
          <p:nvPr/>
        </p:nvSpPr>
        <p:spPr bwMode="auto">
          <a:xfrm>
            <a:off x="3602038" y="3473450"/>
            <a:ext cx="188912" cy="14287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911" name="Прямоугольник 51"/>
          <p:cNvSpPr>
            <a:spLocks noChangeArrowheads="1"/>
          </p:cNvSpPr>
          <p:nvPr/>
        </p:nvSpPr>
        <p:spPr bwMode="auto">
          <a:xfrm rot="-1375532">
            <a:off x="4278313" y="2947988"/>
            <a:ext cx="215900" cy="150812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912" name="Text Box 1187"/>
          <p:cNvSpPr txBox="1">
            <a:spLocks noChangeArrowheads="1"/>
          </p:cNvSpPr>
          <p:nvPr/>
        </p:nvSpPr>
        <p:spPr bwMode="auto">
          <a:xfrm>
            <a:off x="2238375" y="7372350"/>
            <a:ext cx="7223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1,3,5</a:t>
            </a:r>
          </a:p>
        </p:txBody>
      </p:sp>
      <p:sp>
        <p:nvSpPr>
          <p:cNvPr id="34913" name="Text Box 1187"/>
          <p:cNvSpPr txBox="1">
            <a:spLocks noChangeArrowheads="1"/>
          </p:cNvSpPr>
          <p:nvPr/>
        </p:nvSpPr>
        <p:spPr bwMode="auto">
          <a:xfrm>
            <a:off x="4357688" y="7343775"/>
            <a:ext cx="5064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7</a:t>
            </a:r>
          </a:p>
        </p:txBody>
      </p:sp>
      <p:sp>
        <p:nvSpPr>
          <p:cNvPr id="34914" name="Text Box 1187"/>
          <p:cNvSpPr txBox="1">
            <a:spLocks noChangeArrowheads="1"/>
          </p:cNvSpPr>
          <p:nvPr/>
        </p:nvSpPr>
        <p:spPr bwMode="auto">
          <a:xfrm rot="1014882">
            <a:off x="9031288" y="7834313"/>
            <a:ext cx="75723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11,13</a:t>
            </a:r>
          </a:p>
        </p:txBody>
      </p:sp>
      <p:sp>
        <p:nvSpPr>
          <p:cNvPr id="34915" name="Text Box 1187"/>
          <p:cNvSpPr txBox="1">
            <a:spLocks noChangeArrowheads="1"/>
          </p:cNvSpPr>
          <p:nvPr/>
        </p:nvSpPr>
        <p:spPr bwMode="auto">
          <a:xfrm>
            <a:off x="3729038" y="6353175"/>
            <a:ext cx="7588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2,4,6,</a:t>
            </a:r>
          </a:p>
          <a:p>
            <a:pPr eaLnBrk="1" hangingPunct="1"/>
            <a:r>
              <a:rPr lang="ru-RU" sz="1100">
                <a:latin typeface="Calibri" pitchFamily="34" charset="0"/>
              </a:rPr>
              <a:t>8,10</a:t>
            </a:r>
          </a:p>
        </p:txBody>
      </p:sp>
      <p:sp>
        <p:nvSpPr>
          <p:cNvPr id="34916" name="Text Box 1187"/>
          <p:cNvSpPr txBox="1">
            <a:spLocks noChangeArrowheads="1"/>
          </p:cNvSpPr>
          <p:nvPr/>
        </p:nvSpPr>
        <p:spPr bwMode="auto">
          <a:xfrm>
            <a:off x="6519863" y="7343775"/>
            <a:ext cx="5064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9</a:t>
            </a:r>
          </a:p>
        </p:txBody>
      </p:sp>
      <p:sp>
        <p:nvSpPr>
          <p:cNvPr id="34917" name="Text Box 1187"/>
          <p:cNvSpPr txBox="1">
            <a:spLocks noChangeArrowheads="1"/>
          </p:cNvSpPr>
          <p:nvPr/>
        </p:nvSpPr>
        <p:spPr bwMode="auto">
          <a:xfrm rot="-962252">
            <a:off x="2028825" y="2162175"/>
            <a:ext cx="7223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1,3,5</a:t>
            </a:r>
          </a:p>
        </p:txBody>
      </p:sp>
      <p:sp>
        <p:nvSpPr>
          <p:cNvPr id="34918" name="Text Box 1187"/>
          <p:cNvSpPr txBox="1">
            <a:spLocks noChangeArrowheads="1"/>
          </p:cNvSpPr>
          <p:nvPr/>
        </p:nvSpPr>
        <p:spPr bwMode="auto">
          <a:xfrm rot="-5400000">
            <a:off x="1758157" y="3701256"/>
            <a:ext cx="9731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13,11,9,7</a:t>
            </a:r>
          </a:p>
        </p:txBody>
      </p:sp>
      <p:sp>
        <p:nvSpPr>
          <p:cNvPr id="34919" name="Прямоугольник 51"/>
          <p:cNvSpPr>
            <a:spLocks noChangeArrowheads="1"/>
          </p:cNvSpPr>
          <p:nvPr/>
        </p:nvSpPr>
        <p:spPr bwMode="auto">
          <a:xfrm rot="-673586">
            <a:off x="3101975" y="3405188"/>
            <a:ext cx="165100" cy="1619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920" name="Text Box 1187"/>
          <p:cNvSpPr txBox="1">
            <a:spLocks noChangeArrowheads="1"/>
          </p:cNvSpPr>
          <p:nvPr/>
        </p:nvSpPr>
        <p:spPr bwMode="auto">
          <a:xfrm rot="-962252">
            <a:off x="3063875" y="2098675"/>
            <a:ext cx="5064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2</a:t>
            </a:r>
          </a:p>
        </p:txBody>
      </p:sp>
      <p:sp>
        <p:nvSpPr>
          <p:cNvPr id="34921" name="Text Box 1187"/>
          <p:cNvSpPr txBox="1">
            <a:spLocks noChangeArrowheads="1"/>
          </p:cNvSpPr>
          <p:nvPr/>
        </p:nvSpPr>
        <p:spPr bwMode="auto">
          <a:xfrm>
            <a:off x="2178050" y="2727325"/>
            <a:ext cx="6143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4,6</a:t>
            </a:r>
          </a:p>
        </p:txBody>
      </p:sp>
      <p:sp>
        <p:nvSpPr>
          <p:cNvPr id="34922" name="Text Box 1187"/>
          <p:cNvSpPr txBox="1">
            <a:spLocks noChangeArrowheads="1"/>
          </p:cNvSpPr>
          <p:nvPr/>
        </p:nvSpPr>
        <p:spPr bwMode="auto">
          <a:xfrm>
            <a:off x="3598863" y="3638550"/>
            <a:ext cx="577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10</a:t>
            </a:r>
          </a:p>
        </p:txBody>
      </p:sp>
      <p:sp>
        <p:nvSpPr>
          <p:cNvPr id="34923" name="Text Box 1187"/>
          <p:cNvSpPr txBox="1">
            <a:spLocks noChangeArrowheads="1"/>
          </p:cNvSpPr>
          <p:nvPr/>
        </p:nvSpPr>
        <p:spPr bwMode="auto">
          <a:xfrm rot="-962252">
            <a:off x="2547938" y="2900363"/>
            <a:ext cx="6143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1,3</a:t>
            </a:r>
          </a:p>
        </p:txBody>
      </p:sp>
      <p:sp>
        <p:nvSpPr>
          <p:cNvPr id="34924" name="Text Box 1187"/>
          <p:cNvSpPr txBox="1">
            <a:spLocks noChangeArrowheads="1"/>
          </p:cNvSpPr>
          <p:nvPr/>
        </p:nvSpPr>
        <p:spPr bwMode="auto">
          <a:xfrm rot="-1242588">
            <a:off x="3695700" y="2403475"/>
            <a:ext cx="10810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5,7,9,11,13</a:t>
            </a:r>
          </a:p>
        </p:txBody>
      </p:sp>
      <p:sp>
        <p:nvSpPr>
          <p:cNvPr id="34925" name="Text Box 1187"/>
          <p:cNvSpPr txBox="1">
            <a:spLocks noChangeArrowheads="1"/>
          </p:cNvSpPr>
          <p:nvPr/>
        </p:nvSpPr>
        <p:spPr bwMode="auto">
          <a:xfrm rot="-1451569">
            <a:off x="2714625" y="3568700"/>
            <a:ext cx="7223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2,4,6</a:t>
            </a:r>
          </a:p>
        </p:txBody>
      </p:sp>
      <p:sp>
        <p:nvSpPr>
          <p:cNvPr id="34926" name="Text Box 1187"/>
          <p:cNvSpPr txBox="1">
            <a:spLocks noChangeArrowheads="1"/>
          </p:cNvSpPr>
          <p:nvPr/>
        </p:nvSpPr>
        <p:spPr bwMode="auto">
          <a:xfrm rot="-1451569">
            <a:off x="3732213" y="3078163"/>
            <a:ext cx="14033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8,10,16,18,20,22</a:t>
            </a:r>
          </a:p>
          <a:p>
            <a:pPr eaLnBrk="1" hangingPunct="1"/>
            <a:r>
              <a:rPr lang="ru-RU" sz="1100">
                <a:latin typeface="Calibri" pitchFamily="34" charset="0"/>
              </a:rPr>
              <a:t>    12,14</a:t>
            </a:r>
          </a:p>
        </p:txBody>
      </p:sp>
      <p:sp>
        <p:nvSpPr>
          <p:cNvPr id="34927" name="Text Box 1187"/>
          <p:cNvSpPr txBox="1">
            <a:spLocks noChangeArrowheads="1"/>
          </p:cNvSpPr>
          <p:nvPr/>
        </p:nvSpPr>
        <p:spPr bwMode="auto">
          <a:xfrm>
            <a:off x="2938463" y="5589588"/>
            <a:ext cx="5064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8</a:t>
            </a:r>
          </a:p>
        </p:txBody>
      </p:sp>
      <p:sp>
        <p:nvSpPr>
          <p:cNvPr id="34928" name="Text Box 1187"/>
          <p:cNvSpPr txBox="1">
            <a:spLocks noChangeArrowheads="1"/>
          </p:cNvSpPr>
          <p:nvPr/>
        </p:nvSpPr>
        <p:spPr bwMode="auto">
          <a:xfrm>
            <a:off x="3683000" y="3944938"/>
            <a:ext cx="7572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12,14</a:t>
            </a:r>
          </a:p>
        </p:txBody>
      </p:sp>
      <p:sp>
        <p:nvSpPr>
          <p:cNvPr id="34929" name="Text Box 1187"/>
          <p:cNvSpPr txBox="1">
            <a:spLocks noChangeArrowheads="1"/>
          </p:cNvSpPr>
          <p:nvPr/>
        </p:nvSpPr>
        <p:spPr bwMode="auto">
          <a:xfrm>
            <a:off x="4329113" y="3871913"/>
            <a:ext cx="6143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1,2</a:t>
            </a:r>
          </a:p>
        </p:txBody>
      </p:sp>
      <p:sp>
        <p:nvSpPr>
          <p:cNvPr id="34930" name="Text Box 1187"/>
          <p:cNvSpPr txBox="1">
            <a:spLocks noChangeArrowheads="1"/>
          </p:cNvSpPr>
          <p:nvPr/>
        </p:nvSpPr>
        <p:spPr bwMode="auto">
          <a:xfrm>
            <a:off x="4398963" y="3506788"/>
            <a:ext cx="5064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3</a:t>
            </a:r>
          </a:p>
        </p:txBody>
      </p:sp>
      <p:sp>
        <p:nvSpPr>
          <p:cNvPr id="34931" name="Text Box 1187"/>
          <p:cNvSpPr txBox="1">
            <a:spLocks noChangeArrowheads="1"/>
          </p:cNvSpPr>
          <p:nvPr/>
        </p:nvSpPr>
        <p:spPr bwMode="auto">
          <a:xfrm rot="-1354994">
            <a:off x="4940300" y="4464050"/>
            <a:ext cx="6905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№4,6,8</a:t>
            </a:r>
          </a:p>
        </p:txBody>
      </p:sp>
      <p:sp>
        <p:nvSpPr>
          <p:cNvPr id="34932" name="Text Box 1187"/>
          <p:cNvSpPr txBox="1">
            <a:spLocks noChangeArrowheads="1"/>
          </p:cNvSpPr>
          <p:nvPr/>
        </p:nvSpPr>
        <p:spPr bwMode="auto">
          <a:xfrm rot="-1354994">
            <a:off x="5181600" y="3692525"/>
            <a:ext cx="4746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№9</a:t>
            </a:r>
          </a:p>
        </p:txBody>
      </p:sp>
      <p:sp>
        <p:nvSpPr>
          <p:cNvPr id="34933" name="Text Box 1187"/>
          <p:cNvSpPr txBox="1">
            <a:spLocks noChangeArrowheads="1"/>
          </p:cNvSpPr>
          <p:nvPr/>
        </p:nvSpPr>
        <p:spPr bwMode="auto">
          <a:xfrm rot="-1354994">
            <a:off x="5568950" y="4505325"/>
            <a:ext cx="4746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№5</a:t>
            </a:r>
          </a:p>
        </p:txBody>
      </p:sp>
      <p:sp>
        <p:nvSpPr>
          <p:cNvPr id="34934" name="Text Box 1187"/>
          <p:cNvSpPr txBox="1">
            <a:spLocks noChangeArrowheads="1"/>
          </p:cNvSpPr>
          <p:nvPr/>
        </p:nvSpPr>
        <p:spPr bwMode="auto">
          <a:xfrm rot="-1782717">
            <a:off x="6461125" y="2300288"/>
            <a:ext cx="7223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1,3,5</a:t>
            </a:r>
          </a:p>
        </p:txBody>
      </p:sp>
      <p:sp>
        <p:nvSpPr>
          <p:cNvPr id="34935" name="Text Box 1187"/>
          <p:cNvSpPr txBox="1">
            <a:spLocks noChangeArrowheads="1"/>
          </p:cNvSpPr>
          <p:nvPr/>
        </p:nvSpPr>
        <p:spPr bwMode="auto">
          <a:xfrm rot="-1354994">
            <a:off x="7235825" y="2595563"/>
            <a:ext cx="4746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№7</a:t>
            </a:r>
          </a:p>
        </p:txBody>
      </p:sp>
      <p:sp>
        <p:nvSpPr>
          <p:cNvPr id="34936" name="Прямоугольник 51"/>
          <p:cNvSpPr>
            <a:spLocks noChangeArrowheads="1"/>
          </p:cNvSpPr>
          <p:nvPr/>
        </p:nvSpPr>
        <p:spPr bwMode="auto">
          <a:xfrm rot="200893">
            <a:off x="9967913" y="5622925"/>
            <a:ext cx="436562" cy="201613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937" name="Text Box 1187"/>
          <p:cNvSpPr txBox="1">
            <a:spLocks noChangeArrowheads="1"/>
          </p:cNvSpPr>
          <p:nvPr/>
        </p:nvSpPr>
        <p:spPr bwMode="auto">
          <a:xfrm>
            <a:off x="3841750" y="5276850"/>
            <a:ext cx="9382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1,3,5,7,9</a:t>
            </a:r>
          </a:p>
        </p:txBody>
      </p:sp>
      <p:sp>
        <p:nvSpPr>
          <p:cNvPr id="34938" name="Text Box 1187"/>
          <p:cNvSpPr txBox="1">
            <a:spLocks noChangeArrowheads="1"/>
          </p:cNvSpPr>
          <p:nvPr/>
        </p:nvSpPr>
        <p:spPr bwMode="auto">
          <a:xfrm>
            <a:off x="3829050" y="5800725"/>
            <a:ext cx="8302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2,4,6,8</a:t>
            </a:r>
          </a:p>
        </p:txBody>
      </p:sp>
      <p:sp>
        <p:nvSpPr>
          <p:cNvPr id="34939" name="Text Box 1187"/>
          <p:cNvSpPr txBox="1">
            <a:spLocks noChangeArrowheads="1"/>
          </p:cNvSpPr>
          <p:nvPr/>
        </p:nvSpPr>
        <p:spPr bwMode="auto">
          <a:xfrm>
            <a:off x="2328863" y="5300663"/>
            <a:ext cx="75723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12,14</a:t>
            </a:r>
          </a:p>
        </p:txBody>
      </p:sp>
      <p:sp>
        <p:nvSpPr>
          <p:cNvPr id="34940" name="Text Box 1187"/>
          <p:cNvSpPr txBox="1">
            <a:spLocks noChangeArrowheads="1"/>
          </p:cNvSpPr>
          <p:nvPr/>
        </p:nvSpPr>
        <p:spPr bwMode="auto">
          <a:xfrm>
            <a:off x="2509838" y="5919788"/>
            <a:ext cx="6143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7,9</a:t>
            </a:r>
          </a:p>
        </p:txBody>
      </p:sp>
      <p:sp>
        <p:nvSpPr>
          <p:cNvPr id="12298" name="AutoShape 820"/>
          <p:cNvSpPr>
            <a:spLocks noChangeArrowheads="1"/>
          </p:cNvSpPr>
          <p:nvPr/>
        </p:nvSpPr>
        <p:spPr bwMode="auto">
          <a:xfrm>
            <a:off x="992831" y="5544456"/>
            <a:ext cx="371348" cy="370309"/>
          </a:xfrm>
          <a:prstGeom prst="wedgeRectCallout">
            <a:avLst>
              <a:gd name="adj1" fmla="val 71675"/>
              <a:gd name="adj2" fmla="val -20030"/>
            </a:avLst>
          </a:prstGeom>
          <a:solidFill>
            <a:srgbClr val="FFCC99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"/>
          </a:effectLst>
        </p:spPr>
        <p:txBody>
          <a:bodyPr wrap="none" lIns="183847" tIns="91924" rIns="183847" bIns="91924">
            <a:spAutoFit/>
          </a:bodyPr>
          <a:lstStyle/>
          <a:p>
            <a:pPr algn="ctr" defTabSz="2092325">
              <a:defRPr/>
            </a:pPr>
            <a:endParaRPr lang="ru-RU" sz="1200" b="0" i="1" dirty="0">
              <a:cs typeface="Times New Roman" pitchFamily="18" charset="0"/>
            </a:endParaRPr>
          </a:p>
        </p:txBody>
      </p:sp>
      <p:sp>
        <p:nvSpPr>
          <p:cNvPr id="34944" name="Text Box 1187"/>
          <p:cNvSpPr txBox="1">
            <a:spLocks noChangeArrowheads="1"/>
          </p:cNvSpPr>
          <p:nvPr/>
        </p:nvSpPr>
        <p:spPr bwMode="auto">
          <a:xfrm rot="-1582725">
            <a:off x="5372100" y="4967288"/>
            <a:ext cx="9382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1,3,5,7,9</a:t>
            </a:r>
          </a:p>
        </p:txBody>
      </p:sp>
      <p:sp>
        <p:nvSpPr>
          <p:cNvPr id="34945" name="Text Box 1187"/>
          <p:cNvSpPr txBox="1">
            <a:spLocks noChangeArrowheads="1"/>
          </p:cNvSpPr>
          <p:nvPr/>
        </p:nvSpPr>
        <p:spPr bwMode="auto">
          <a:xfrm rot="-1320009">
            <a:off x="5286375" y="5405438"/>
            <a:ext cx="6143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2,4</a:t>
            </a:r>
          </a:p>
        </p:txBody>
      </p:sp>
      <p:sp>
        <p:nvSpPr>
          <p:cNvPr id="34946" name="Text Box 1187"/>
          <p:cNvSpPr txBox="1">
            <a:spLocks noChangeArrowheads="1"/>
          </p:cNvSpPr>
          <p:nvPr/>
        </p:nvSpPr>
        <p:spPr bwMode="auto">
          <a:xfrm rot="-2097899">
            <a:off x="5683250" y="4821238"/>
            <a:ext cx="22812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1,      3,      5,      7,     9,    11,    13</a:t>
            </a:r>
          </a:p>
        </p:txBody>
      </p:sp>
      <p:sp>
        <p:nvSpPr>
          <p:cNvPr id="34947" name="Text Box 1187"/>
          <p:cNvSpPr txBox="1">
            <a:spLocks noChangeArrowheads="1"/>
          </p:cNvSpPr>
          <p:nvPr/>
        </p:nvSpPr>
        <p:spPr bwMode="auto">
          <a:xfrm rot="-2097899">
            <a:off x="6388100" y="5222875"/>
            <a:ext cx="21621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2,   4,   6,   8,  10,      12,       14 </a:t>
            </a:r>
          </a:p>
        </p:txBody>
      </p:sp>
      <p:sp>
        <p:nvSpPr>
          <p:cNvPr id="34948" name="Text Box 1187"/>
          <p:cNvSpPr txBox="1">
            <a:spLocks noChangeArrowheads="1"/>
          </p:cNvSpPr>
          <p:nvPr/>
        </p:nvSpPr>
        <p:spPr bwMode="auto">
          <a:xfrm rot="-1354994">
            <a:off x="5832475" y="3881438"/>
            <a:ext cx="5461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№11</a:t>
            </a:r>
          </a:p>
        </p:txBody>
      </p:sp>
      <p:sp>
        <p:nvSpPr>
          <p:cNvPr id="34949" name="Text Box 1187"/>
          <p:cNvSpPr txBox="1">
            <a:spLocks noChangeArrowheads="1"/>
          </p:cNvSpPr>
          <p:nvPr/>
        </p:nvSpPr>
        <p:spPr bwMode="auto">
          <a:xfrm rot="940714">
            <a:off x="8829675" y="6657975"/>
            <a:ext cx="6508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2,4,</a:t>
            </a:r>
          </a:p>
          <a:p>
            <a:pPr eaLnBrk="1" hangingPunct="1"/>
            <a:r>
              <a:rPr lang="ru-RU" sz="1100">
                <a:latin typeface="Calibri" pitchFamily="34" charset="0"/>
              </a:rPr>
              <a:t>6,8,10</a:t>
            </a:r>
          </a:p>
        </p:txBody>
      </p:sp>
      <p:sp>
        <p:nvSpPr>
          <p:cNvPr id="34950" name="Text Box 1187"/>
          <p:cNvSpPr txBox="1">
            <a:spLocks noChangeArrowheads="1"/>
          </p:cNvSpPr>
          <p:nvPr/>
        </p:nvSpPr>
        <p:spPr bwMode="auto">
          <a:xfrm rot="940714">
            <a:off x="10287000" y="7086600"/>
            <a:ext cx="5508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1,</a:t>
            </a:r>
          </a:p>
          <a:p>
            <a:pPr eaLnBrk="1" hangingPunct="1"/>
            <a:r>
              <a:rPr lang="ru-RU" sz="1100">
                <a:latin typeface="Calibri" pitchFamily="34" charset="0"/>
              </a:rPr>
              <a:t>       2</a:t>
            </a:r>
          </a:p>
        </p:txBody>
      </p:sp>
      <p:sp>
        <p:nvSpPr>
          <p:cNvPr id="34951" name="Text Box 1187"/>
          <p:cNvSpPr txBox="1">
            <a:spLocks noChangeArrowheads="1"/>
          </p:cNvSpPr>
          <p:nvPr/>
        </p:nvSpPr>
        <p:spPr bwMode="auto">
          <a:xfrm rot="1141171">
            <a:off x="10067925" y="7948613"/>
            <a:ext cx="5064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3</a:t>
            </a:r>
          </a:p>
        </p:txBody>
      </p:sp>
      <p:sp>
        <p:nvSpPr>
          <p:cNvPr id="34952" name="Text Box 1187"/>
          <p:cNvSpPr txBox="1">
            <a:spLocks noChangeArrowheads="1"/>
          </p:cNvSpPr>
          <p:nvPr/>
        </p:nvSpPr>
        <p:spPr bwMode="auto">
          <a:xfrm rot="940714">
            <a:off x="9991725" y="5857875"/>
            <a:ext cx="5508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1,</a:t>
            </a:r>
          </a:p>
          <a:p>
            <a:pPr eaLnBrk="1" hangingPunct="1"/>
            <a:r>
              <a:rPr lang="ru-RU" sz="1100">
                <a:latin typeface="Calibri" pitchFamily="34" charset="0"/>
              </a:rPr>
              <a:t>       2</a:t>
            </a:r>
          </a:p>
        </p:txBody>
      </p:sp>
      <p:sp>
        <p:nvSpPr>
          <p:cNvPr id="34953" name="Text Box 1187"/>
          <p:cNvSpPr txBox="1">
            <a:spLocks noChangeArrowheads="1"/>
          </p:cNvSpPr>
          <p:nvPr/>
        </p:nvSpPr>
        <p:spPr bwMode="auto">
          <a:xfrm>
            <a:off x="9453563" y="5219700"/>
            <a:ext cx="5064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3</a:t>
            </a:r>
          </a:p>
        </p:txBody>
      </p:sp>
      <p:sp>
        <p:nvSpPr>
          <p:cNvPr id="34954" name="Text Box 1187"/>
          <p:cNvSpPr txBox="1">
            <a:spLocks noChangeArrowheads="1"/>
          </p:cNvSpPr>
          <p:nvPr/>
        </p:nvSpPr>
        <p:spPr bwMode="auto">
          <a:xfrm>
            <a:off x="9791700" y="5395913"/>
            <a:ext cx="6985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4,6</a:t>
            </a:r>
          </a:p>
          <a:p>
            <a:pPr eaLnBrk="1" hangingPunct="1"/>
            <a:endParaRPr lang="ru-RU" sz="1100">
              <a:latin typeface="Calibri" pitchFamily="34" charset="0"/>
            </a:endParaRPr>
          </a:p>
          <a:p>
            <a:pPr eaLnBrk="1" hangingPunct="1"/>
            <a:r>
              <a:rPr lang="ru-RU" sz="1100">
                <a:latin typeface="Calibri" pitchFamily="34" charset="0"/>
              </a:rPr>
              <a:t>      8,10</a:t>
            </a:r>
          </a:p>
        </p:txBody>
      </p:sp>
      <p:sp>
        <p:nvSpPr>
          <p:cNvPr id="34955" name="Text Box 1187"/>
          <p:cNvSpPr txBox="1">
            <a:spLocks noChangeArrowheads="1"/>
          </p:cNvSpPr>
          <p:nvPr/>
        </p:nvSpPr>
        <p:spPr bwMode="auto">
          <a:xfrm>
            <a:off x="9082088" y="5791200"/>
            <a:ext cx="577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13</a:t>
            </a:r>
          </a:p>
        </p:txBody>
      </p:sp>
      <p:sp>
        <p:nvSpPr>
          <p:cNvPr id="34960" name="Text Box 1187"/>
          <p:cNvSpPr txBox="1">
            <a:spLocks noChangeArrowheads="1"/>
          </p:cNvSpPr>
          <p:nvPr/>
        </p:nvSpPr>
        <p:spPr bwMode="auto">
          <a:xfrm>
            <a:off x="8472488" y="5157788"/>
            <a:ext cx="5826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11</a:t>
            </a:r>
          </a:p>
        </p:txBody>
      </p:sp>
      <p:sp>
        <p:nvSpPr>
          <p:cNvPr id="159" name="AutoShape 820"/>
          <p:cNvSpPr>
            <a:spLocks noChangeArrowheads="1"/>
          </p:cNvSpPr>
          <p:nvPr/>
        </p:nvSpPr>
        <p:spPr bwMode="auto">
          <a:xfrm>
            <a:off x="6596155" y="5970353"/>
            <a:ext cx="1657214" cy="370309"/>
          </a:xfrm>
          <a:prstGeom prst="wedgeRectCallout">
            <a:avLst>
              <a:gd name="adj1" fmla="val -90307"/>
              <a:gd name="adj2" fmla="val 15720"/>
            </a:avLst>
          </a:prstGeom>
          <a:solidFill>
            <a:srgbClr val="FFCC99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"/>
          </a:effectLst>
        </p:spPr>
        <p:txBody>
          <a:bodyPr wrap="none" lIns="183847" tIns="91924" rIns="183847" bIns="91924">
            <a:spAutoFit/>
          </a:bodyPr>
          <a:lstStyle/>
          <a:p>
            <a:pPr algn="ctr" defTabSz="2092325">
              <a:defRPr/>
            </a:pPr>
            <a:r>
              <a:rPr lang="ru-RU" sz="1200" u="sng" dirty="0" smtClean="0">
                <a:cs typeface="Times New Roman" pitchFamily="18" charset="0"/>
              </a:rPr>
              <a:t>Пожарный водоём</a:t>
            </a:r>
            <a:endParaRPr lang="ru-RU" sz="1200" b="0" i="1" dirty="0">
              <a:cs typeface="Times New Roman" pitchFamily="18" charset="0"/>
            </a:endParaRPr>
          </a:p>
        </p:txBody>
      </p:sp>
      <p:sp>
        <p:nvSpPr>
          <p:cNvPr id="34964" name="Text Box 1187"/>
          <p:cNvSpPr txBox="1">
            <a:spLocks noChangeArrowheads="1"/>
          </p:cNvSpPr>
          <p:nvPr/>
        </p:nvSpPr>
        <p:spPr bwMode="auto">
          <a:xfrm>
            <a:off x="4972050" y="6372225"/>
            <a:ext cx="5826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latin typeface="Calibri" pitchFamily="34" charset="0"/>
              </a:rPr>
              <a:t>№ 12</a:t>
            </a:r>
          </a:p>
        </p:txBody>
      </p:sp>
      <p:sp>
        <p:nvSpPr>
          <p:cNvPr id="34965" name="Овал 160"/>
          <p:cNvSpPr>
            <a:spLocks noChangeArrowheads="1"/>
          </p:cNvSpPr>
          <p:nvPr/>
        </p:nvSpPr>
        <p:spPr bwMode="auto">
          <a:xfrm>
            <a:off x="5400675" y="6594475"/>
            <a:ext cx="323850" cy="323850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966" name="Овал 161"/>
          <p:cNvSpPr>
            <a:spLocks noChangeArrowheads="1"/>
          </p:cNvSpPr>
          <p:nvPr/>
        </p:nvSpPr>
        <p:spPr bwMode="auto">
          <a:xfrm>
            <a:off x="5317757" y="2228457"/>
            <a:ext cx="323850" cy="323850"/>
          </a:xfrm>
          <a:prstGeom prst="ellipse">
            <a:avLst/>
          </a:prstGeom>
          <a:solidFill>
            <a:srgbClr val="006600"/>
          </a:solidFill>
          <a:ln w="25400" algn="ctr">
            <a:solidFill>
              <a:srgbClr val="FF9900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301" name="AutoShape 820"/>
          <p:cNvSpPr>
            <a:spLocks noChangeArrowheads="1"/>
          </p:cNvSpPr>
          <p:nvPr/>
        </p:nvSpPr>
        <p:spPr bwMode="auto">
          <a:xfrm>
            <a:off x="9773578" y="6372236"/>
            <a:ext cx="1857204" cy="370309"/>
          </a:xfrm>
          <a:prstGeom prst="wedgeRectCallout">
            <a:avLst>
              <a:gd name="adj1" fmla="val -96394"/>
              <a:gd name="adj2" fmla="val -88274"/>
            </a:avLst>
          </a:prstGeom>
          <a:solidFill>
            <a:srgbClr val="FFCC99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"/>
          </a:effectLst>
        </p:spPr>
        <p:txBody>
          <a:bodyPr wrap="none" lIns="183847" tIns="91924" rIns="183847" bIns="91924">
            <a:spAutoFit/>
          </a:bodyPr>
          <a:lstStyle/>
          <a:p>
            <a:pPr algn="ctr" defTabSz="2092325">
              <a:defRPr/>
            </a:pPr>
            <a:r>
              <a:rPr lang="ru-RU" sz="1200" u="sng" dirty="0" smtClean="0">
                <a:cs typeface="Times New Roman" pitchFamily="18" charset="0"/>
              </a:rPr>
              <a:t>Водонапорная башня</a:t>
            </a:r>
            <a:endParaRPr lang="ru-RU" sz="1200" b="0" i="1" dirty="0">
              <a:cs typeface="Times New Roman" pitchFamily="18" charset="0"/>
            </a:endParaRPr>
          </a:p>
        </p:txBody>
      </p:sp>
      <p:sp>
        <p:nvSpPr>
          <p:cNvPr id="12299" name="AutoShape 820"/>
          <p:cNvSpPr>
            <a:spLocks noChangeArrowheads="1"/>
          </p:cNvSpPr>
          <p:nvPr/>
        </p:nvSpPr>
        <p:spPr bwMode="auto">
          <a:xfrm>
            <a:off x="6745809" y="7371356"/>
            <a:ext cx="2558807" cy="370309"/>
          </a:xfrm>
          <a:prstGeom prst="wedgeRectCallout">
            <a:avLst>
              <a:gd name="adj1" fmla="val -66038"/>
              <a:gd name="adj2" fmla="val -49768"/>
            </a:avLst>
          </a:prstGeom>
          <a:solidFill>
            <a:srgbClr val="FFCC99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"/>
          </a:effectLst>
        </p:spPr>
        <p:txBody>
          <a:bodyPr wrap="none" lIns="183847" tIns="91924" rIns="183847" bIns="91924">
            <a:spAutoFit/>
          </a:bodyPr>
          <a:lstStyle/>
          <a:p>
            <a:pPr algn="ctr" defTabSz="2092325">
              <a:defRPr/>
            </a:pPr>
            <a:r>
              <a:rPr lang="ru-RU" sz="1200" u="sng" dirty="0" smtClean="0">
                <a:cs typeface="Times New Roman" pitchFamily="18" charset="0"/>
              </a:rPr>
              <a:t>Трансформаторная подстанция</a:t>
            </a:r>
            <a:endParaRPr lang="ru-RU" sz="1200" b="0" i="1" dirty="0">
              <a:cs typeface="Times New Roman" pitchFamily="18" charset="0"/>
            </a:endParaRPr>
          </a:p>
        </p:txBody>
      </p:sp>
      <p:sp>
        <p:nvSpPr>
          <p:cNvPr id="12328" name="AutoShape 820"/>
          <p:cNvSpPr>
            <a:spLocks noChangeArrowheads="1"/>
          </p:cNvSpPr>
          <p:nvPr/>
        </p:nvSpPr>
        <p:spPr bwMode="auto">
          <a:xfrm>
            <a:off x="6658670" y="3657592"/>
            <a:ext cx="1678437" cy="370309"/>
          </a:xfrm>
          <a:prstGeom prst="wedgeRectCallout">
            <a:avLst>
              <a:gd name="adj1" fmla="val -74394"/>
              <a:gd name="adj2" fmla="val -2014"/>
            </a:avLst>
          </a:prstGeom>
          <a:solidFill>
            <a:srgbClr val="FFCC99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"/>
          </a:effectLst>
        </p:spPr>
        <p:txBody>
          <a:bodyPr wrap="none" lIns="183847" tIns="91924" rIns="183847" bIns="91924">
            <a:spAutoFit/>
          </a:bodyPr>
          <a:lstStyle/>
          <a:p>
            <a:pPr algn="ctr" defTabSz="2092325">
              <a:defRPr/>
            </a:pPr>
            <a:r>
              <a:rPr lang="ru-RU" sz="1200" u="sng" dirty="0" smtClean="0">
                <a:cs typeface="Times New Roman" pitchFamily="18" charset="0"/>
              </a:rPr>
              <a:t>Детская площадка</a:t>
            </a:r>
            <a:endParaRPr lang="ru-RU" sz="1200" b="0" i="1" dirty="0">
              <a:cs typeface="Times New Roman" pitchFamily="18" charset="0"/>
            </a:endParaRPr>
          </a:p>
        </p:txBody>
      </p:sp>
      <p:sp>
        <p:nvSpPr>
          <p:cNvPr id="12329" name="AutoShape 820"/>
          <p:cNvSpPr>
            <a:spLocks noChangeArrowheads="1"/>
          </p:cNvSpPr>
          <p:nvPr/>
        </p:nvSpPr>
        <p:spPr bwMode="auto">
          <a:xfrm>
            <a:off x="5329952" y="1307996"/>
            <a:ext cx="1986535" cy="370309"/>
          </a:xfrm>
          <a:prstGeom prst="wedgeRectCallout">
            <a:avLst>
              <a:gd name="adj1" fmla="val -43354"/>
              <a:gd name="adj2" fmla="val 242044"/>
            </a:avLst>
          </a:prstGeom>
          <a:solidFill>
            <a:srgbClr val="FFCC99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"/>
          </a:effectLst>
        </p:spPr>
        <p:txBody>
          <a:bodyPr wrap="none" lIns="183847" tIns="91924" rIns="183847" bIns="91924">
            <a:spAutoFit/>
          </a:bodyPr>
          <a:lstStyle/>
          <a:p>
            <a:pPr algn="ctr" defTabSz="2092325">
              <a:defRPr/>
            </a:pPr>
            <a:r>
              <a:rPr lang="ru-RU" sz="1200" u="sng" dirty="0" smtClean="0">
                <a:cs typeface="Times New Roman" pitchFamily="18" charset="0"/>
              </a:rPr>
              <a:t>Разворотная площадка</a:t>
            </a:r>
            <a:endParaRPr lang="ru-RU" sz="1200" b="0" i="1" dirty="0">
              <a:cs typeface="Times New Roman" pitchFamily="18" charset="0"/>
            </a:endParaRPr>
          </a:p>
        </p:txBody>
      </p:sp>
      <p:sp>
        <p:nvSpPr>
          <p:cNvPr id="12297" name="AutoShape 820"/>
          <p:cNvSpPr>
            <a:spLocks noChangeArrowheads="1"/>
          </p:cNvSpPr>
          <p:nvPr/>
        </p:nvSpPr>
        <p:spPr bwMode="auto">
          <a:xfrm>
            <a:off x="3871997" y="4572000"/>
            <a:ext cx="1496849" cy="370309"/>
          </a:xfrm>
          <a:prstGeom prst="wedgeRectCallout">
            <a:avLst>
              <a:gd name="adj1" fmla="val -20846"/>
              <a:gd name="adj2" fmla="val -78262"/>
            </a:avLst>
          </a:prstGeom>
          <a:solidFill>
            <a:srgbClr val="FFCC99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"/>
          </a:effectLst>
        </p:spPr>
        <p:txBody>
          <a:bodyPr wrap="none" lIns="183847" tIns="91924" rIns="183847" bIns="91924">
            <a:spAutoFit/>
          </a:bodyPr>
          <a:lstStyle/>
          <a:p>
            <a:pPr algn="ctr" defTabSz="2092325">
              <a:defRPr/>
            </a:pPr>
            <a:r>
              <a:rPr lang="ru-RU" sz="1200" u="sng" dirty="0" smtClean="0">
                <a:cs typeface="Times New Roman" pitchFamily="18" charset="0"/>
              </a:rPr>
              <a:t>Администрация</a:t>
            </a:r>
            <a:endParaRPr lang="ru-RU" sz="1200" u="sng" dirty="0">
              <a:cs typeface="Times New Roman" pitchFamily="18" charset="0"/>
            </a:endParaRPr>
          </a:p>
        </p:txBody>
      </p:sp>
      <p:sp>
        <p:nvSpPr>
          <p:cNvPr id="13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1279525">
              <a:lnSpc>
                <a:spcPct val="80000"/>
              </a:lnSpc>
              <a:defRPr/>
            </a:pPr>
            <a:r>
              <a:rPr lang="ru-RU" sz="2100" dirty="0">
                <a:cs typeface="Times New Roman" pitchFamily="18" charset="0"/>
              </a:rPr>
              <a:t>ПАСПОРТ ТЕРРИТОРИИ СНТ (КОТТЕДЖНОГО ПОСЁЛКА) </a:t>
            </a:r>
            <a:endParaRPr lang="ru-RU" sz="2100" dirty="0" smtClean="0">
              <a:cs typeface="Times New Roman" pitchFamily="18" charset="0"/>
            </a:endParaRP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dirty="0" smtClean="0">
                <a:solidFill>
                  <a:srgbClr val="0000FF"/>
                </a:solidFill>
                <a:cs typeface="Times New Roman" pitchFamily="18" charset="0"/>
              </a:rPr>
              <a:t>(Общая </a:t>
            </a:r>
            <a:r>
              <a:rPr lang="ru-RU" sz="2100" dirty="0" smtClean="0">
                <a:solidFill>
                  <a:srgbClr val="0000FF"/>
                </a:solidFill>
                <a:cs typeface="Times New Roman" pitchFamily="18" charset="0"/>
              </a:rPr>
              <a:t>характеристика)</a:t>
            </a:r>
            <a:r>
              <a:rPr lang="ru-RU" sz="2100" dirty="0" smtClean="0">
                <a:cs typeface="Times New Roman" pitchFamily="18" charset="0"/>
              </a:rPr>
              <a:t> </a:t>
            </a:r>
            <a:endParaRPr lang="ru-RU" sz="2100" dirty="0">
              <a:cs typeface="Times New Roman" pitchFamily="18" charset="0"/>
            </a:endParaRPr>
          </a:p>
        </p:txBody>
      </p:sp>
      <p:sp>
        <p:nvSpPr>
          <p:cNvPr id="34986" name="Text Box 190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/>
              <a:t>п. 3.4.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1" y="648072"/>
            <a:ext cx="12743951" cy="8977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104" y="264096"/>
            <a:ext cx="12529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Генеральный план СНТ (Коттеджного посёлка)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1578868"/>
      </p:ext>
    </p:extLst>
  </p:cSld>
  <p:clrMapOvr>
    <a:masterClrMapping/>
  </p:clrMapOvr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algn="ctr">
          <a:solidFill>
            <a:srgbClr val="FF9900"/>
          </a:solidFill>
          <a:prstDash val="dash"/>
          <a:miter lim="800000"/>
          <a:headEnd/>
          <a:tailEnd/>
        </a:ln>
      </a:spPr>
      <a:bodyPr lIns="127985" tIns="63994" rIns="127985" bIns="63994" anchor="ctr"/>
      <a:lstStyle>
        <a:defPPr algn="ctr" defTabSz="1276350">
          <a:defRPr sz="2500" b="0">
            <a:solidFill>
              <a:srgbClr val="FFFFFF"/>
            </a:solidFill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23007</TotalTime>
  <Words>1207</Words>
  <Application>Microsoft Office PowerPoint</Application>
  <PresentationFormat>A3 (297x420 мм)</PresentationFormat>
  <Paragraphs>284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Tahoma</vt:lpstr>
      <vt:lpstr>Times New Roman</vt:lpstr>
      <vt:lpstr>1_Оформление по умолчанию</vt:lpstr>
      <vt:lpstr>CorelDRAW</vt:lpstr>
      <vt:lpstr>Clip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Солохов И. В.</Manager>
  <Company>НЦУКС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территории города Белгорода Белгородской области</dc:title>
  <dc:creator>Пучков М. В.</dc:creator>
  <cp:lastModifiedBy>User</cp:lastModifiedBy>
  <cp:revision>2158</cp:revision>
  <dcterms:created xsi:type="dcterms:W3CDTF">2009-06-17T06:08:07Z</dcterms:created>
  <dcterms:modified xsi:type="dcterms:W3CDTF">2019-11-06T09:13:34Z</dcterms:modified>
</cp:coreProperties>
</file>